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2.xml" ContentType="application/vnd.openxmlformats-officedocument.presentationml.notesSlide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6"/>
  </p:notesMasterIdLst>
  <p:sldIdLst>
    <p:sldId id="298" r:id="rId2"/>
    <p:sldId id="299" r:id="rId3"/>
    <p:sldId id="301" r:id="rId4"/>
    <p:sldId id="300" r:id="rId5"/>
  </p:sldIdLst>
  <p:sldSz cx="10972800" cy="7315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14709"/>
    <a:srgbClr val="B279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480"/>
    <p:restoredTop sz="96327"/>
  </p:normalViewPr>
  <p:slideViewPr>
    <p:cSldViewPr snapToGrid="0">
      <p:cViewPr>
        <p:scale>
          <a:sx n="140" d="100"/>
          <a:sy n="140" d="100"/>
        </p:scale>
        <p:origin x="132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3-27T05:42:04.067"/>
    </inkml:context>
    <inkml:brush xml:id="br0">
      <inkml:brushProperty name="width" value="0.02646" units="cm"/>
      <inkml:brushProperty name="height" value="0.02646" units="cm"/>
      <inkml:brushProperty name="color" value="#C10800"/>
    </inkml:brush>
  </inkml:definitions>
  <inkml:trace contextRef="#ctx0" brushRef="#br0">0 184 24575,'0'-1'0,"2"0"0,0 0 0,-1 0 0,2-1 0,-3 1 0,1 0 0,0 0 0,0 0 0,0 0 0,1-1 0,-1 1 0,3-1 0,-4 1 0,2-1 0,-2 1 0,3-2 0,-2 2 0,3 0 0,-4 0 0,2 0 0,-2 0 0,2-1 0,0 1 0,-2 0 0,1 1 0,-1-1 0,0 0 0,1 0 0,0 0 0,2-1 0,-3 1 0,1-1 0,0 2 0,0-1 0,0 0 0,-1 0 0,0 0 0,2 1 0,-2-1 0,1 0 0,-1-1 0,1 1 0,0 1 0,0-2 0,-1 1 0,0 0 0,0 1 0,0-1 0,0-1 0,0 1 0,0 1 0,0-2 0,0 1 0,0 0 0,0 0 0,0 0 0,0 0 0,0 0 0,0 0 0,0 1 0,0-1 0,0-1 0,0 1 0,0 1 0,0 0 0,1 0 0,1 0 0,0 1 0,0 2 0,-2-3 0,2 3 0,-2-2 0,1 1 0,1-1 0,-1 1 0,1-1 0,-2 1 0,0-1 0,1 1 0,0-1 0,0 1 0,0-1 0,-1 0 0,4 0 0,-4 0 0,0 0 0,2 1 0,-2-1 0,4 0 0,-4 0 0,2 1 0,0-1 0,-1 1 0,1-1 0,-2 0 0,1 0 0,1 1 0,-1-1 0,2 2 0,-2-2 0,1-1 0,-2 1 0,3 0 0,-3 0 0,2 0 0,-2 1 0,1 0 0,-1-1 0,2 2 0,-2-2 0,0 1 0,0-1 0,0 1 0,0-1 0,0 0 0,0 3 0,0-1 0,0 2 0,0-3 0,0 1 0,0-2 0,0 0 0,0 0 0,0 0 0,0 0 0,0 0 0,0 0 0,0 0 0,0 2 0,0-1 0,0-1 0,0 0 0,0 0 0,0 0 0,0 0 0,0 0 0,0 0 0,0 0 0,0 0 0,0 0 0,0 0 0,0 1 0,0-1 0,0 1 0,0-1 0,-2 0 0,2 0 0,-1 0 0,1 0 0,0 0 0,0-1 0,0 2 0,0-1 0,0 1 0,0-1 0,0 1 0,0-1 0,0 1 0,0 0 0,0 0 0,0-2 0,0 1 0,0 0 0,0 0 0,0 0 0,0 0 0,0 0 0,0 0 0,0-1 0,0 2 0,0-2 0,0 1 0,0 0 0,0 0 0,0 0 0,0-1 0,1 1 0,-1 0 0,3 0 0,-3 0 0,1 0 0,-1 0 0,0-1 0,0-2 0,2 1 0,0-2 0,0 2 0,0-1 0,-2 1 0,3-1 0,-2 1 0,1-2 0,-1 2 0,1-1 0,0 2 0,0-3 0,0 2 0,0-1 0,0 1 0,-2-1 0,0 2 0,2-3 0,-2 2 0,3-3 0,-3 3 0,2 1 0,-2-1 0,0-1 0,0 1 0,0-1 0,0 1 0,1 0 0,-1 1 0,2-2 0,-2 1 0,0 0 0,0 0 0,0 0 0,0 0 0,0 0 0,0 1 0,0-1 0,0 0 0,0 0 0,0 0 0,0 0 0,0 0 0,0 0 0,0 0 0,0 0 0,0 0 0,0 0 0,0-1 0,0 1 0,0 1 0,0-2 0,0 1 0,0-1 0,0 1 0,0-1 0,1 1 0,-1-1 0,1 1 0,-1-1 0,0 2 0,0-3 0,0 2 0,2 0 0,-2-1 0,2 1 0,0 1 0,-2-1 0,0 0 0,0-1 0,2 1 0,-2-1 0,2 1 0,0-1 0,0 1 0,-1-1 0,1 1 0,-2 0 0,3 0 0,-3 0 0,1 0 0,1-1 0,-2 2 0,2-2 0,-2 2 0,1-1 0,-1 0 0,1 0 0,-1 1 0,2 0 0,-2 1 0,2 0 0,-2 0 0,0 0 0,0 0 0,0 0 0,1 1 0,0-1 0,1 3 0,-2-3 0,1 2 0,0-2 0,1 1 0,-2-1 0,3 0 0,-2 0 0,-1 0 0,0 1 0,2 0 0,-2-1 0,2 0 0,-2-1 0,1 3 0,-1-2 0,3 1 0,-1-1 0,-1 1 0,2-1 0,-2 0 0,0 1 0,0-1 0,1 0 0,-1 0 0,3 1 0,-4-1 0,1 0 0,-1 0 0,0 0 0,1-1 0,0 1 0,0 0 0,-1 0 0,0 1 0,1-1 0,-1-1 0,2 1 0,-2 1 0,0-2 0,0 1 0,1 0 0,0 1 0,1-1 0,0 1 0,-1-1 0,0 1 0,-1-1 0,2-1 0,-2 1 0,2 0 0,-1 0 0,-1 0 0,1 0 0,-1-1 0,0 1 0,0 0 0,0-1 0,0 0 0,0-1 0,0-1 0,0-1 0,0 0 0,3-2 0,-3 1 0,5-3 0,-4 4 0,2-1 0,-1 1 0,0 0 0,2-2 0,-2 2 0,1-2 0,0 1 0,0 1 0,0 0 0,-1 0 0,0 2 0,0-3 0,-1 3 0,1-2 0,-1 2 0,-1-1 0,2 1 0,-2-1 0,0 1 0,1 0 0,0 0 0,1-1 0,-2 1 0,2 0 0,-2 0 0,1 0 0,0 0 0,0 0 0,-1 1 0,0-2 0,0 1 0,0-1 0,0 1 0,0 0 0,0-1 0,0 2 0,0-2 0,0 1 0,0-1 0,0 0 0,0 0 0,0 0 0,0 0 0,0 1 0,0-1 0,0 1 0,0-1 0,0 1 0,0-1 0,0 1 0,0-1 0,-1 1 0,0-1 0,0 1 0,1-1 0,0 1 0,0 0 0,0 0 0,0-1 0,0 1 0,0 0 0,0 0 0,0-1 0,0 1 0,0-1 0,0 1 0,0-1 0,0 1 0,0-1 0,0 0 0,0 0 0,0 1 0,0 0 0,0 0 0,0-1 0,0 0 0,0 0 0,0 2 0,0-2 0,0 1 0,0-1 0,0 1 0,0-2 0,0 2 0,0 0 0,0 0 0,0 0 0,0 0 0,0 0 0,0 0 0,0 0 0,0 1 0,0-1 0,0 0 0,0 0 0,0 0 0,0 0 0,0 0 0,0 0 0,0 0 0,0-1 0,0 1 0,0 0 0,0 0 0,0 0 0,0 0 0,0 1 0,0-2 0,0 1 0,0 0 0,0 0 0,0 0 0,0 0 0,0 1 0,-2 0 0,2 1 0,-1-1 0,1 1 0,0 0 0,0 1 0,0 0 0,0 0 0,1-2 0,2 4 0,-1-3 0,1 1 0,-2 0 0,0-2 0,1 1 0,1 1 0,-3 0 0,1 0 0,1 0 0,-2-1 0,3 0 0,-3 0 0,2 0 0,-2 0 0,0 0 0,0 0 0,0-1 0,1 2 0,0-1 0,-1 0 0,2 0 0,-2 1 0,2 0 0,-1-1 0,0 0 0,1 0 0,-2 0 0,3 0 0,-3 0 0,1 1 0,1-1 0,-2 0 0,2 0 0,-1 1 0,0-2 0,1 2 0,0-1 0,0 2 0,2-1 0,-2 0 0,2-1 0,-3 0 0,2 0 0,-2 1 0,1-1 0,3 1 0,-4-2 0,2 3 0,0-2 0,-1 1 0,-1-1 0,2 1 0,-3-1 0,2 1 0,0-1 0,0-1 0,-2 1 0,3 0 0,-3 0 0,1 0 0,-1 0 0,2 0 0,-2 0 0,1 0 0,-1 0 0,0-1 0,1 1 0,0 1 0,0-1 0,-1 1 0,2-2 0,-2 2 0,1-1 0,-1 1 0,0-1 0,2 0 0,-2 1 0,2 0 0,-1-1 0,-1 1 0,2-1 0,-2 1 0,0-1 0,0 1 0,0-1 0,0-1 0,0 1 0,0 1 0,0-1 0,0 0 0,0 1 0,0-1 0,0 0 0,0 0 0,0 0 0,0 1 0,0-2 0,0 1 0,0 1 0,0-2 0,0 1 0,0 1 0,0-2 0,0 1 0,0 0 0,0 0 0,0 0 0,0 0 0,0 0 0,0 1 0,0-2 0,0 1 0,0 0 0,0 1 0,0-1 0,0 1 0,0-1 0,0 0 0,0 0 0,0 1 0,0-2 0,0 0 0,1 0 0,-1-1 0,3 1 0,-3-1 0,1 0 0,1 0 0,-2 0 0,2-1 0,-2 0 0,1 0 0,2 0 0,-3 1 0,2 0 0,-1-1 0,2 1 0,-1-1 0,-1 1 0,2-1 0,-3 2 0,2-2 0,-1 1 0,2-1 0,-2 1 0,1-1 0,-1 2 0,0-1 0,1-1 0,0 1 0,0-1 0,-2 1 0,1 0 0,-1 0 0,1 0 0,-1 0 0,2 0 0,-2 0 0,2 0 0,-1 0 0,2 0 0,-3 0 0,2 0 0,0 0 0,1-1 0,-1 1 0,1-1 0,-3 1 0,2-1 0,-1 2 0,3-2 0,-2 1 0,2-2 0,-1 2 0,0 0 0,-1-1 0,2 0 0,-4 1 0,6-2 0,-4 2 0,2 0 0,-1-1 0,0 1 0,-1 0 0,0 0 0,0 0 0,-1 0 0,1 0 0,-2 0 0,0 0 0,0 1 0,0 1 0,0 0 0,0 0 0,0 1 0,0-1 0,0 0 0,0 1 0,0-1 0,0 0 0,0 2 0,0-1 0,0 0 0,0 1 0,0-2 0,0 2 0,0-2 0,3 1 0,-3-2 0,3 4 0,-3-3 0,0 1 0,0-1 0,1 1 0,-1-1 0,2 0 0,-1 0 0,-1 1 0,4-1 0,-4 1 0,2-1 0,-1 0 0,0 0 0,1 1 0,-2-1 0,1 1 0,-1-1 0,0 0 0,0 1 0,0 0 0,0 0 0,0 0 0,0-1 0,0 1 0,0-1 0,0 1 0,0-1 0,0 1 0,0 0 0,0 2 0,0-4 0,0 4 0,0-3 0,0 1 0,0-1 0,0 0 0,0 0 0,0 1 0,0-1 0,0 1 0,0-1 0,0 1 0,0-1 0,0 1 0,0-1 0,0 1 0,0-1 0,0 0 0,0 1 0,0 0 0,0-1 0,0 0 0,0 0 0,0 1 0,0-1 0,0 0 0,0 0 0,0 0 0,0 1 0,0-1 0,0-1 0,0 1 0,0 0 0,0 0 0,0 0 0,0-1 0,0-1 0,1 0 0,1 0 0,-1 0 0,1 1 0,-1-1 0,0 0 0,3 0 0,-1 1 0,0 0 0,0 0 0,0 0 0,-2 0 0,2 0 0,-3 1 0,4 0 0,-3-1 0,1 1 0,0 0 0,-2 0 0,0 0 0,0-1 0,-1 1 0,1 0 0,0 1 0,-2-2 0,2 1 0,-2 1 0,2-1 0,-2-1 0,2 1 0,-2 0 0,2 0 0,-2 0 0,2 0 0,0 0 0,0 0 0,0 0 0,0-1 0,0 1 0,0 0 0,0 0 0,0-1 0,0 1 0,0 1 0,0-1 0,0 0 0,0-1 0,-1-1 0,1 0 0,-1-1 0,1 1 0,0-1 0,0 1 0,0 0 0,0 0 0,0-1 0,0 1 0,0-1 0,0 1 0,0-2 0,0 2 0,0-2 0,0 2 0,0-1 0,0 1 0,0-2 0,0 2 0,0-1 0,0 1 0,0-1 0,0 1 0,0 0 0,0 0 0,0 0 0,0 1 0,0-1 0,0 0 0,0 0 0,0 0 0,0 1 0,0-1 0,0-1 0,0 1 0,0 0 0,0 0 0,1 0 0,-1 0 0,1 0 0,-1 1 0,0-1 0,2-1 0,-2 1 0,2 0 0,-2 0 0,0 0 0,0 0 0,2 0 0,-2-1 0,0 1 0,0 0 0,0 0 0,2-1 0,0 1 0,-1-1 0,0 1 0,1-1 0,-2 1 0,2 1 0,-2-1 0,1-1 0,-1 1 0,1 0 0,-1 0 0,0 0 0,0 0 0,0-1 0,0 1 0,0 0 0,2-1 0,-2 1 0,3 0 0,-3 0 0,2 0 0,-2 0 0,0-1 0,0 2 0,0-1 0,0 0 0,0 0 0,0 0 0,1-1 0,-1 1 0,2-1 0,-2 1 0,0-1 0,0 1 0,0-2 0,1 3 0,-1-2 0,2 1 0,-2-1 0,0 0 0,0 0 0,0 2 0,0-3 0,0 2 0,1-1 0,-1 2 0,2-2 0,-1 1 0,-1 0 0,2-1 0,-2 0 0,0 1 0,1-2 0,-1 2 0,1-2 0,1 2 0,-2 0 0,2 0 0,-2-1 0,0 1 0,0-2 0,0 2 0,0-2 0,2 2 0,-2 0 0,0 0 0,0-1 0,2 1 0,-2-1 0,2 1 0,-2 0 0,0 0 0,1-2 0,0 2 0,-1-1 0,0 1 0,2 0 0,-2 0 0,3-1 0,-3 1 0,1 0 0,-1-1 0,0 0 0,0 2 0,0-2 0,0 1 0,0-1 0,2 1 0,-1-1 0,1 1 0,-1-1 0,-1 1 0,0-1 0,2 1 0,-2-1 0,2 1 0,-1-2 0,-1 2 0,2-1 0,-2 1 0,0-1 0,0 1 0,0-1 0,0 0 0,1 0 0,-1 1 0,1 0 0,-1 0 0,2-1 0,-2 1 0,2 0 0,-2 0 0,0 0 0,0 0 0,0 0 0,2 0 0,-2-1 0,2 1 0,-2 1 0,2-1 0,0 0 0,0 0 0,-2 1 0,2 2 0,-1 0 0,0 0 0,-1 2 0,0-3 0,0 2 0,0 0 0,0 0 0,0 0 0,0 0 0,0-2 0,2 1 0,-2 0 0,1-1 0,-1 1 0,0 0 0,0-1 0,2 1 0,-2-1 0,1 1 0,-1-1 0,0 0 0,0 0 0,0 0 0,0 0 0,0 1 0,0-1 0,0 1 0,0-1 0,0 1 0,0-1 0,0 1 0,0-1 0,0 0 0,0 0 0,0 1 0,0-1 0,0 1 0,0-1 0,0 1 0,0-1 0,0 0 0,0 0 0,0 1 0,0 0 0,0 0 0,0-1 0,0 1 0,0-1 0,0 1 0,0 0 0,0-1 0,0 0 0,0 1 0,2-1 0,-2 2 0,1-1 0,0-1 0,0 1 0,0-1 0,-1 0 0,2 0 0,-2 0 0,2 2 0,-2-2 0,0 1 0,0-1 0,1 1 0,-1-1 0,3 1 0,-3-2 0,1 2 0,-1-1 0,0 1 0,0 0 0,0 0 0,2-1 0,-2 1 0,2-1 0,-2 3 0,0-3 0,0 2 0,0-2 0,0 0 0,0 1 0,2-1 0,0 1 0,0-1 0,-1 0 0,0 0 0,-1 0 0,0 0 0,0 0 0,0-1 0,0 1 0,0 1 0,0-1 0,2 0 0,-2 0 0,1 0 0,-1 0 0,0 0 0,0 0 0,0 1 0,0-2 0,0 2 0,0-1 0,0 0 0,0-1 0,0 1 0,0 0 0,0 0 0,2-1 0,-2 0 0,1-1 0,1-1 0,-2 2 0,2-1 0,-1 0 0,2-1 0,-3 1 0,2 0 0,4-3 0,-2 2 0,1-4 0,-3 5 0,1-1 0,-3 1 0,1 0 0,-1 0 0,0 0 0,1 1 0,0-1 0,2 0 0,-3 0 0,2 0 0,-2 0 0,2 0 0,0-1 0,-1 1 0,0 1 0,1-1 0,-1 0 0,3 0 0,-3 0 0,0 0 0,1 0 0,0 0 0,-2 1 0,2-2 0,0 1 0,0 0 0,0-1 0,-1 1 0,2 1 0,-3-2 0,4 1 0,-4 0 0,4-1 0,-2 1 0,1-1 0,-1 1 0,-2-1 0,0 1 0,2 0 0,0 0 0,2-1 0,-2 1 0,1-1 0,-3 1 0,1 0 0,0 0 0,0 0 0,-1 0 0,0 0 0,2 0 0,-2 0 0,2 0 0,-1 0 0,0 0 0,1 0 0,-2 0 0,1 0 0,0 0 0,0 1 0,0 0 0,-1 1 0,0 0 0,0 0 0,0 0 0,0 0 0,0 0 0,0 1 0,0 0 0,0-1 0,1 0 0,-1 1 0,3 0 0,-2 1 0,1 0 0,0 0 0,-2 0 0,0 0 0,0-2 0,0 2 0,1-3 0,0 1 0,1 1 0,-2-1 0,2 0 0,-1 1 0,0-1 0,1 1 0,-2-1 0,2 2 0,-2-2 0,0 0 0,0 0 0,1 1 0,-1-1 0,2 1 0,-1-1 0,0 0 0,1 0 0,1 1 0,-2-1 0,0 1 0,-1 0 0,2-2 0,-2 1 0,4 1 0,-4 0 0,3 0 0,-2-1 0,0 0 0,0 0 0,0 0 0,-1 0 0,2-1 0,-2 2 0,0-1 0,1-1 0,0 1 0,-1 1 0,0-1 0,2-1 0,-2 2 0,2-1 0,-1 0 0,0 0 0,0 1 0,-1-1 0,1 0 0,-1 0 0,2 0 0,-2 0 0,0 0 0,1 0 0,-1 1 0,1-2 0,-1 1 0,0 0 0,2 0 0,-1 0 0,1 0 0,0 0 0,-1 1 0,-1-1 0,1 0 0,1 0 0,-2 0 0,2 0 0,-2 0 0,0 0 0,1 0 0,0 0 0,0 0 0,-1 0 0,0 0 0,0-1 0,0 3 0,0-2 0,1 0 0,-1 0 0,2 0 0,-2 0 0,0 0 0,1 0 0,0 0 0,-1 1 0,0-2 0,2 1 0,-2 0 0,2 1 0,-2-1 0,0 0 0,0-1 0,0 1 0,1 0 0,0 0 0,1 0 0,-2-1 0,2 0 0,-2-2 0,0 0 0,0 0 0,0 0 0,0 1 0,1 0 0,0-1 0,1 1 0,-2-1 0,2 2 0,-2-3 0,1 2 0,0-2 0,1 2 0,-1-3 0,-1 2 0,2-1 0,-1 1 0,1 0 0,-1 0 0,-1 0 0,0 2 0,0-3 0,2 2 0,-2-1 0,1 1 0,-1-2 0,0 2 0,2-1 0,-2 1 0,1-2 0,-1 2 0,0 0 0,0-1 0,0 1 0,0 0 0,0 0 0,2 0 0,-2 0 0,2 0 0,-2 0 0,0 1 0,0-1 0,0 0 0,0 0 0,0 0 0,0 0 0,0 0 0,0 0 0,0 0 0,0 0 0,0 0 0,0-1 0,0 0 0,0 1 0,0 0 0,0 1 0,0-1 0,0-1 0,0 2 0,0-2 0,0 1 0,1 0 0,0 0 0,-1 0 0,0 0 0,0 0 0,2 0 0,-2 0 0,2 0 0,-1 0 0,0 0 0,1 0 0,-2 0 0,2 0 0,-2 1 0,0-2 0,0 1 0,1 0 0,0-1 0,1 1 0,-2-1 0,1 2 0,-1-1 0,1 0 0,0-1 0,0 1 0,-1 0 0,0 1 0,2-2 0,-2 1 0,1 1 0,-1-1 0,0-1 0,0 1 0,0 0 0,0 0 0,1-1 0,0 0 0,2 1 0,-3 0 0,1-1 0,-1 1 0,0-1 0,0 0 0,0 1 0,0 0 0,2-2 0,-1 2 0,1-1 0,-1 1 0,-1-1 0,0 0 0,0 0 0,0 1 0,2 1 0,-2-1 0,2-1 0,-1 1 0,0 0 0,-1 0 0,2-2 0,-2 2 0,2-2 0,-2 2 0,1 0 0,0 0 0,-1-1 0,0 1 0,0-1 0,0 0 0,2 0 0,-2 1 0,2-1 0,-2 1 0,0-1 0,0 2 0,1-3 0,0 2 0,0-1 0,-1 1 0,2-1 0,-2 2 0,0-3 0,0 2 0,0 0 0,0 0 0,0-1 0,0 0 0,3-1 0,-2 2 0,1-1 0,-2 1 0,0 0 0,0 0 0,1-1 0,0 1 0,0-1 0,1 2 0,-2-2 0,3 1 0,-3-1 0,1 1 0,-1 0 0,2 0 0,-2-1 0,1 1 0,-1 1 0,0-1 0,0 0 0,2 0 0,-2 0 0,2 1 0,0-1 0,2-1 0,-3 1 0,2 0 0,-3 1 0,1-1 0,0 0 0,1 0 0,1 1 0,-1-1 0,-1 1 0,-1 0 0,0 1 0,0 0 0,0 0 0,0 0 0,0 1 0,0 0 0,0-1 0,0 0 0,0 0 0,2 0 0,-1-1 0,1 1 0,-1 0 0,-1 0 0,0 1 0,0-2 0,2 3 0,-2-3 0,2 2 0,0-1 0,0 2 0,-1-3 0,1 2 0,-2-1 0,2 1 0,0-1 0,0 1 0,0-1 0,-2 1 0,0-1 0,0 0 0,1 0 0,2 0 0,-3 0 0,1 0 0,0 0 0,0-1 0,0 1 0,-1 0 0,1 0 0,-1 0 0,3 0 0,-2 0 0,2 0 0,-3 0 0,2 0 0,0 0 0,1 1 0,-1-1 0,-1 1 0,-1-2 0,0 1 0,0 0 0,0 0 0,0 0 0,1 0 0,-1 0 0,2 0 0,-2 1 0,0-1 0,0 0 0,0 0 0,1 2 0,0-2 0,-1 0 0,0 0 0,0 0 0,0 0 0,0 2 0,0-2 0,0 1 0,2-1 0,-2 1 0,2-2 0,-2 2 0,0 0 0,0 0 0,2 0 0,-2-1 0,1 0 0,-1 0 0,0 0 0,0 0 0,1 0 0,-1 1 0,2 0 0,-2-1 0,1 0 0,-1 1 0,2-1 0,-2 1 0,0-1 0,0 1 0,1-1 0,0 0 0,0 0 0,0 1 0,-1-1 0,2 1 0,-2 0 0,0 0 0,0-1 0,0 0 0,0 0 0,0 0 0,1 1 0,0-1 0,0 2 0,-1-2 0,2-1 0,-2 2 0,1-2 0,-1 2 0,1-1 0,0 0 0,0-1 0,-1 1 0,0 0 0,2 0 0,-2 0 0,1 0 0,-1 1 0,0-1 0,0 0 0,0 0 0,0 0 0,0 0 0,0-1 0,0 2 0,0-1 0,0-1 0,0 1 0,0 0 0,0 0 0,0 0 0,0 1 0,0-2 0,0 1 0,0 1 0,0-2 0,0 1 0,0 0 0,0 0 0,0-1 0,0 1 0,0 0 0,-1 0 0,1 0 0,-2 0 0,2 0 0,0-1 0,0 2 0,0-2 0,2 0 0,-2-2 0,2 2 0,-1-1 0,1 0 0,0 0 0,0 0 0,-2 0 0,2-1 0,0 1 0,2-1 0,-1 0 0,2 0 0,-2 1 0,-1 0 0,1-1 0,-1 1 0,0-1 0,2-1 0,-3 2 0,3-1 0,-2 1 0,3-2 0,-2 2 0,0-1 0,-2 1 0,1-1 0,-2 2 0,4-2 0,-3 1 0,1-1 0,0 1 0,0 0 0,0 0 0,-1 0 0,0 0 0,-1 0 0,2 0 0,-1 0 0,0 0 0,1-1 0,-2 1 0,3-1 0,-2 1 0,1 0 0,0 0 0,2-1 0,-2 1 0,2-2 0,-4 2 0,3-1 0,-2 1 0,2-2 0,-1 2 0,0-1 0,-2 1 0,1-1 0,-1 1 0,1-1 0,-1 1 0,2 0 0,-2 0 0,2-1 0,-2 1 0,1 0 0,0 0 0,-1 0 0,0 0 0,0 0 0,0 0 0,0 0 0,2 0 0,-2 1 0,2-1 0,-1-1 0,0 1 0,-1 0 0,2 1 0,-2-1 0,2 1 0,-2 1 0,1 0 0,0 1 0,-1-1 0,0 0 0,0 0 0,0 1 0,0-1 0,0 0 0,0 1 0,0 1 0,0-1 0,0 0 0,0 0 0,0 0 0,0-1 0,0 0 0,0 0 0,2 1 0,-2-1 0,1 1 0,-1-1 0,0 0 0,0 0 0,0 0 0,0 0 0,0-1 0,1 2 0,0-1 0,2-1 0,-3 1 0,2 2 0,-2-2 0,0 1 0,0-1 0,0 0 0,0 0 0,0 0 0,0 0 0,0 0 0,0 1 0,0-1 0,0 0 0,0 2 0,0-2 0,0 1 0,0-1 0,0 1 0,0 0 0,0-1 0,0 1 0,0-1 0,0 0 0,0 2 0,0-2 0,0 2 0,1-3 0,0 3 0,-1-3 0,0 1 0,0 0 0,0 1 0,0 0 0,0-1 0,2 1 0,-2-1 0,1 0 0,-1 1 0,2-1 0,-2 1 0,1-1 0,-1 0 0,0 1 0,2 0 0,-2-1 0,1 1 0,-1-1 0,0 1 0,0-1 0,0 0 0,2 0 0,-2 1 0,2-1 0,-1 1 0,0-1 0,-1 1 0,0-1 0,0 0 0,0 0 0,0 1 0,2-2 0,-2 1 0,2 0 0,-2 0 0,0 0 0,0 1 0,0-2 0,1 3 0,-1-3 0,1 2 0,-1-1 0,0 0 0,0 0 0,0 0 0,0 0 0,0 0 0,2 1 0,-2-1 0,2 0 0,-2 0 0,0 0 0,1 0 0,0 0 0,-1-1 0,2 2 0,-2-1 0,1 0 0,-1 0 0,0 0 0,0-1 0,0 1 0,0 1 0,1-2 0,0 1 0,0 0 0,-1 0 0,1 0 0,-1 0 0,2 0 0,-2 0 0,1 0 0,0 0 0,0-1 0,1 2 0,-2-2 0,1 1 0,-1 0 0,0 0 0,0 0 0,0 0 0,0 0 0,0 0 0,0-1 0,0 2 0,0-1 0,0 0 0,1 1 0,0-1 0,0-1 0,-1 0 0,0 0 0,0-1 0,0-1 0,0 1 0,0 0 0,0 0 0,2 0 0,-2 0 0,3-1 0,-3 1 0,2-2 0,0 1 0,0 1 0,0-1 0,0 0 0,2 0 0,-2 0 0,0 0 0,-1 0 0,-1 1 0,0-2 0,0 2 0,1 0 0,0 1 0,1-2 0,-2 1 0,3-2 0,-2 2 0,0-1 0,-1 1 0,1-1 0,-1 1 0,2 0 0,-2 0 0,0 1 0,0-2 0,1 1 0,0 1 0,0-1 0,-1 0 0,0-1 0,0 1 0,0 0 0,2-2 0,-2 1 0,3 0 0,-3 0 0,0 0 0,0 0 0,0 1 0,0-1 0,0 1 0,0-1 0,0 2 0,0-3 0,0 2 0,0-2 0,0 2 0,0 0 0,0 0 0,0-1 0,0 1 0,0 0 0,0-1 0,0 1 0,0 0 0,0-1 0,0 1 0,0-1 0,0 1 0,0-1 0,0 0 0,0 1 0,0 0 0,0 0 0,0 0 0,0 0 0,0 0 0,0 0 0,0-1 0,0 1 0,0 0 0,0 0 0,0 0 0,0-1 0,0 1 0,0 0 0,0 0 0,0-1 0,0 0 0,0 1 0,0-1 0,0 1 0,0 0 0,0-1 0,0 1 0,0-1 0,0 0 0,0-1 0,0 2 0,0-1 0,0 1 0,0-2 0,0 1 0,0 0 0,0 1 0,0-2 0,0 2 0,0-2 0,0 2 0,0-1 0,0 2 0,0-2 0,0 1 0,0-2 0,0 2 0,0-1 0,0 2 0,0-1 0,0 0 0,0 0 0,0 0 0,0 0 0,0 0 0,0-1 0,0 1 0,0-1 0,0 1 0,0-1 0,0 2 0,0-2 0,0 2 0,0-2 0,0 1 0,0 0 0,0 1 0,0-1 0,0 0 0,0 0 0,0 0 0,0 0 0,0 0 0,0 0 0,0 1 0,0-1 0,0 0 0,0 0 0,0 0 0,0 0 0,0 0 0,0 0 0,0 0 0,0 0 0,0 1 0,1-1 0,-1 1 0,1 0 0,-1 1 0,0 1 0,0-1 0,0 3 0,0-1 0,0 2 0,0-3 0,0 3 0,0-2 0,0 2 0,0-2 0,2-1 0,-2-1 0,2 1 0,-2 1 0,2-1 0,-2 0 0,0 2 0,0-3 0,2 1 0,-2-1 0,2 1 0,-1-1 0,0 1 0,-1 0 0,0-1 0,0 1 0,2 0 0,-2-1 0,2 0 0,-2 0 0,1 1 0,-1-2 0,1 2 0,1-1 0,-1 1 0,2-1 0,-1 1 0,-1-1 0,-1 1 0,1-1 0,0 1 0,0-1 0,1 0 0,-2 1 0,3-1 0,-3 1 0,2 0 0,-2-1 0,1 0 0,-1 0 0,1 0 0,-1 0 0,0-1 0,0 1 0,2 1 0,-2 0 0,2 0 0,-1 0 0,0-1 0,-1 0 0,0 1 0,0 0 0,0-1 0,0 1 0,2 0 0,-2-1 0,1 1 0,-1-1 0,0 1 0,0-1 0,0 0 0,0 1 0,0-1 0,0 0 0,0 1 0,0 0 0,0 0 0,0-1 0,0 1 0,0-1 0,0 0 0,0 0 0,0 0 0,0 1 0,0 0 0,0-1 0,0 1 0,0-1 0,0 1 0,0-1 0,0 1 0,0-1 0,0-1 0,0 1 0,0 1 0,0-2 0,0 1 0,0 0 0,0 0 0,0 0 0,0-1 0,0 1 0,0 0 0,0 0 0,0 0 0,0-1 0,0 2 0,0-1 0,0 0 0,0-1 0,0 1 0,0 0 0,0 0 0,0 0 0,0-1 0,0 1 0,0-2 0,0 0 0,0-1 0,2-1 0,-1 1 0,1-1 0,-1 1 0,0 0 0,3-1 0,-3 1 0,3-1 0,-1 0 0,-1 1 0,-1 0 0,-1 1 0,0 0 0,1-1 0,1 1 0,-1-3 0,2 2 0,-2-1 0,2 2 0,-2-1 0,2 0 0,-1 0 0,-1 1 0,-1-2 0,0 2 0,3-3 0,-2 3 0,1-1 0,-2 0 0,2-1 0,-2 2 0,2-1 0,-2 1 0,0 0 0,1 0 0,0-2 0,-1 1 0,0 0 0,2 0 0,-2 0 0,2 1 0,-2 0 0,1 0 0,0 1 0,-1-2 0,2 1 0,-2 0 0,1-2 0,-1 2 0,0-1 0,0 1 0,1 0 0,0 0 0,1-1 0,-2 0 0,2 0 0,-2 1 0,0-2 0,1 2 0,0-1 0,0 0 0,-1 1 0,2 0 0,-2 0 0,1-1 0,0 1 0,1-1 0,0 0 0,-1 1 0,-1-1 0,0 1 0,2-1 0,-2 1 0,1 0 0,0 0 0,1-2 0,0 1 0,0 1 0,-1 0 0,0 0 0,-1 0 0,0-1 0,0 1 0,0-1 0,0 1 0,2-2 0,-2 2 0,2-1 0,-1 0 0,0 0 0,-1 2 0,0-1 0,0 0 0,1-2 0,-1 2 0,2-2 0,-2 2 0,0-1 0,0 1 0,1 0 0,0 0 0,0-1 0,-1 1 0,3-1 0,-3 1 0,3 0 0,-3 0 0,2 0 0,-2 0 0,1 1 0,-1-1 0,0 0 0,0 0 0,1 0 0,0 0 0,0 0 0,-1 0 0,0 1 0,0-2 0,2 2 0,-2-1 0,2 0 0,0 0 0,-1 0 0,1 0 0,0 1 0,-2 0 0,0 1 0,0 0 0,0 1 0,0-1 0,0 1 0,0 1 0,0-2 0,0 0 0,0 0 0,0 0 0,0 2 0,0-1 0,0 0 0,0-1 0,0 0 0,0 0 0,0 2 0,0-1 0,0 1 0,0-2 0,0 2 0,0-2 0,0 1 0,0-1 0,0 0 0,0 1 0,0-1 0,0 0 0,0 0 0,0 0 0,0 0 0,0 0 0,0 0 0,0 0 0,0 0 0,0 0 0,0 1 0,0-1 0,0-1 0,0 1 0,0 0 0,0 0 0,0 1 0,0-1 0,0 1 0,0-1 0,0 1 0,0-1 0,0 1 0,0-1 0,0 1 0,0-1 0,0 2 0,0-2 0,0 2 0,0-2 0,0 1 0,0-1 0,0 1 0,0-1 0,0 1 0,0-1 0,0 0 0,0 0 0,0 2 0,0-3 0,0 2 0,0 0 0,0 0 0,0 0 0,0-1 0,0 1 0,2 0 0,-2-2 0,2 2 0,-2-1 0,0 1 0,0 0 0,2 0 0,-2-1 0,4 1 0,-4-1 0,3 1 0,-3-1 0,0 0 0,0 0 0,1 2 0,1-2 0,0 1 0,-1-1 0,-1 1 0,0-2 0,0 1 0,0 1 0,1-2 0,0 1 0,0 0 0,-1 0 0,0 0 0,0 1 0,0-1 0,0 0 0,0 0 0,2 1 0,-2-1 0,1 0 0,0 1 0,0-1 0,0 1 0,-1-1 0,1 1 0,-1-1 0,2 0 0,-2 0 0,0 0 0,0 0 0,0 0 0,1 0 0,0 0 0,-1 0 0,0 1 0,2-1 0,-2 1 0,2-2 0,-2 3 0,0-2 0,0 0 0,0 0 0,0 0 0,0 0 0,0 0 0,0 0 0,1 0 0,0 0 0,-1 1 0,2-1 0,-2 0 0,2 0 0,-2 0 0,0 0 0,0 0 0,2 0 0,-2 0 0,1 0 0,-1 1 0,0-2 0,0 2 0,0-1 0,0 1 0,1-2 0,-1 1 0,2 0 0,-2 0 0,0 0 0,0 0 0,0 0 0,0 0 0,0 0 0,0 0 0,0 0 0,0 0 0,0 0 0,1 0 0,-1-1 0,2 2 0,-1-1 0,0 0 0,0 0 0,1 1 0,-2 0 0,1-1 0,-1 0 0,1 0 0,1 0 0,0 1 0,0-1 0,-1 0 0,0 0 0,0 0 0,-1-1 0,2 1 0,-2 0 0,0 0 0,1 0 0,0 0 0,1 0 0,-2 0 0,2-1 0,-2-1 0,1 0 0,0-1 0,1 0 0,0-1 0,-1 2 0,4-2 0,-5 2 0,5-2 0,-4 1 0,2-2 0,0 3 0,-1-2 0,-1 1 0,0-1 0,-1 2 0,2-1 0,-1 0 0,1 0 0,1-1 0,-1 0 0,0 1 0,-1-3 0,-1 4 0,2-1 0,-2 0 0,2 0 0,-2 1 0,1-1 0,-1 1 0,2-1 0,-1 0 0,-1 0 0,2 1 0,-1 0 0,-1-1 0,3 0 0,-3 1 0,2-1 0,-2 1 0,1 0 0,2 0 0,-2-1 0,3-1 0,-2 1 0,0 0 0,-2-1 0,2 1 0,-2-1 0,2 0 0,-2 2 0,1 0 0,0-1 0,0 1 0,1 0 0,-2-1 0,2 0 0,-1 1 0,0-1 0,0 1 0,-1 0 0,4-1 0,-3 0 0,1 0 0,-2 1 0,0 0 0,0-1 0,0 1 0,0 0 0,0 0 0,0 0 0,0 0 0,0 0 0,0 1 0,0-2 0,0 1 0,0 0 0,0-1 0,0 1 0,0 0 0,0-2 0,0 2 0,0-2 0,0 1 0,0 0 0,0 1 0,0-1 0,0 1 0,0 0 0,1 0 0,-1 0 0,2 0 0,-2 0 0,0 1 0,0-1 0,1 0 0,0-1 0,1 1 0,0-1 0,-1 2 0,0-2 0,-1 2 0,0-1 0,2 0 0,-2 1 0,2 0 0,-1 1 0,2 0 0,-3 0 0,2 1 0,-1-1 0,-1 1 0,3-1 0,-3 0 0,2 0 0,-2-1 0,1 2 0,2 0 0,-3-1 0,2 0 0,-1 0 0,0 1 0,1-1 0,-1 2 0,2-2 0,2 1 0,-3-1 0,0 1 0,-2-1 0,0 0 0,2 2 0,-1-1 0,1 0 0,-1-1 0,-1 0 0,1 0 0,-1 0 0,2 0 0,-2 0 0,1 0 0,0 0 0,2 1 0,-3-1 0,2 1 0,-2-1 0,0 0 0,1 0 0,2 1 0,-2-1 0,1 0 0,1 0 0,-3 0 0,2 0 0,-1 0 0,1 0 0,-2 0 0,4 0 0,-4 0 0,2 0 0,-2 0 0,0 0 0,0-1 0,0 1 0,0 0 0,0 0 0,0 0 0,0 0 0,0 0 0,0-1 0,0 2 0,0-2 0,4 1 0,-4 0 0,1 0 0,-1 0 0,1 0 0,0-1 0,0 2 0,-1-2 0,0 1 0,0 0 0,0 0 0,0 0 0,1 0 0,-1 0 0,2 0 0,-1 0 0,0 0 0,1 0 0,-2 0 0,2 0 0,-2-1 0,0 1 0,0 0 0,0 0 0,0 0 0,0 0 0,0-1 0,0 1 0,0 0 0,0 0 0,0 0 0,0 0 0,-2 0 0,2-1 0,-1-1 0,1-1 0,1 0 0,0 1 0,1-3 0,0 2 0,0-2 0,0 2 0,0-1 0,-2 2 0,2-2 0,-2 1 0,2-3 0,-1 4 0,-1-3 0,2 3 0,-2-1 0,2 1 0,-2 0 0,0 0 0,0 0 0,0 1 0,0-2 0,0 1 0,0 1 0,0-1 0,0 0 0,0 0 0,0 0 0,0 0 0,1-1 0,0 1 0,1-1 0,-1 1 0,3-3 0,-4 3 0,4-3 0,-2 3 0,1-1 0,-2 1 0,-1 0 0,0 0 0,1-2 0,-1 3 0,2-4 0,-1 3 0,0 0 0,1 0 0,2-1 0,-3 0 0,3-1 0,-2 1 0,0 0 0,1-1 0,-1 3 0,0-2 0,-1 1 0,2-1 0,-2 1 0,2 0 0,-2-1 0,1 1 0,-2 0 0,4-2 0,-3 1 0,0 0 0,-1-1 0,2 2 0,-2-1 0,1 1 0,1 0 0,-2 0 0,1 0 0,-1 0 0,0 1 0,0-1 0,0 0 0,0 0 0,0 0 0,0 0 0,0 0 0,0 0 0,0 0 0,0 0 0,0 1 0,0-2 0,0 2 0,0-2 0,0 1 0,0 0 0,0 0 0,0 0 0,0 0 0,0-1 0,0 1 0,0 0 0,0 0 0,0 0 0,0-3 0,0 2 0,0-2 0,0 2 0,0 0 0,0 1 0,0 0 0,0-1 0,2 1 0,-2-1 0,1 0 0,-1 1 0,0 0 0,0 0 0,0 0 0,2 0 0,-2-1 0,2 1 0,-2 0 0,1-1 0,-1 2 0,2-2 0,-2 1 0,1-2 0,-1 2 0,3-1 0,-3 1 0,0 0 0,0 0 0,0 0 0,1 0 0,0 0 0,-1-1 0,2 2 0,-2-1 0,2-1 0,-2 1 0,0 0 0,0 1 0,0-1 0,0 1 0,0 0 0,0 1 0,0 2 0,0-2 0,0 0 0,-2 0 0,2 1 0,-2 0 0,2-1 0,0 1 0,0-1 0,0 2 0,0-2 0,0 1 0,0-1 0,0 0 0,0 0 0,0 0 0,0 1 0,0-1 0,0-1 0,0 1 0,0 1 0,0-1 0,0-1 0,0 2 0,0-1 0,0 2 0,0-2 0,0 2 0,0-2 0,0 2 0,0-1 0,0-1 0,3 1 0,-3 0 0,2 0 0,-2-1 0,0 0 0,0-1 0,0 2 0,0-1 0,0 0 0,0 1 0,0-1 0,0 0 0,0 0 0,0 0 0,0 0 0,0 1 0,0-1 0,0 2 0,0-1 0,0 1 0,0-2 0,0 0 0,0 0 0,0 1 0,0-1 0,0 0 0,0 1 0,0-2 0,0 3 0,0-2 0,0 1 0,0 0 0,2 1 0,-2-1 0,3 1 0,-3-2 0,1 2 0,-1-2 0,1 3 0,-1-3 0,0 1 0,0 0 0,0 0 0,0-1 0,0 1 0,0-1 0,2 0 0,-2 1 0,2 0 0,-2 0 0,1-1 0,-1 1 0,1 0 0,2 0 0,-3 0 0,1 1 0,-1-2 0,0 0 0,2 1 0,-2-1 0,2 2 0,-2-2 0,0 1 0,0-2 0,1 2 0,0-1 0,-1 0 0,0 0 0,0 1 0,2-1 0,-2 1 0,2-1 0,-1 0 0,-1 0 0,2 0 0,-2 0 0,0 0 0,0 0 0,1 0 0,-1 0 0,1 1 0,1-1 0,-2 0 0,2 0 0,-2 0 0,0-1 0,0 2 0,0-2 0,0 1 0,0 0 0,1 0 0,0 0 0,0 0 0,-1 0 0,0 0 0,0 0 0,0 0 0,0 0 0,1 1 0,-1-1 0,2 1 0,-2-1 0,1 0 0,-1 0 0,2 0 0,-2 0 0,1 0 0,-1 0 0,3 0 0,-2 1 0,0-1 0,-1 0 0,1 1 0,-1-2 0,2 2 0,-2-1 0,1 1 0,0-1 0,-1 1 0,0-2 0,2 2 0,-2-1 0,2 0 0,-2 0 0,0 0 0,1 0 0,0 0 0,-1 0 0,2 0 0,-2 0 0,2 0 0,-2 0 0,0-1 0,0 1 0,0 1 0,0-1 0,0 0 0,0 0 0,0 0 0,1 0 0,-1 0 0,1 0 0,-1 0 0,0 0 0,0 0 0,2 0 0,-2 0 0,1 0 0,1 0 0,-2 0 0,2 0 0,-2 0 0,0-1 0,0 2 0,0-1 0,0 0 0,0 0 0,1 0 0,0 0 0,0 0 0,-1 0 0,0 0 0,0 0 0,0 0 0,0 0 0,0 0 0,0 0 0,0 0 0,0-1 0,0 1 0,1 0 0,-1-1 0,0-2 0,0 1 0,0-3 0,1 3 0,1-3 0,-2 3 0,0-1 0,2-1 0,1 1 0,2-3 0,-2 3 0,3-5 0,-6 5 0,4-3 0,-4 4 0,2-3 0,-1 2 0,1-2 0,-2 3 0,0 0 0,0 0 0,0-1 0,1 0 0,-1 1 0,2-1 0,-1 1 0,0-1 0,1 0 0,0 1 0,0-1 0,2-1 0,-2 1 0,0 0 0,-2 1 0,0-1 0,0 0 0,0 0 0,0 0 0,0 1 0,0-1 0,0 1 0,0 0 0,2 0 0,-1-1 0,0 0 0,1 0 0,-2 1 0,2-1 0,-2 0 0,2-1 0,0 1 0,0-1 0,-1 2 0,-1-2 0,0 2 0,1-1 0,0 1 0,0-2 0,-1 1 0,0-1 0,0 2 0,0-2 0,0 2 0,0 0 0,0 0 0,0 0 0,0-1 0,0 1 0,0 1 0,0-2 0,0 2 0,0-1 0,0 0 0,0 0 0,0-1 0,0 1 0,0-1 0,0 1 0,0 0 0,0 0 0,0-1 0,0 1 0,0 0 0,0 0 0,0-1 0,0 1 0,0-2 0,0 2 0,0-2 0,0 1 0,0 1 0,2 0 0,-2 0 0,1 0 0,-1-1 0,0 1 0,1-1 0,0 2 0,0-3 0,-1 2 0,0-1 0,0 1 0,0 0 0,0 0 0,1-1 0,-1 1 0,2-1 0,-2 1 0,1 0 0,0 1 0,0-1 0,-1 0 0,0 1 0,0 0 0,0 1 0,0 0 0,1 1 0,-1-1 0,2 0 0,-2 0 0,2 2 0,-1-2 0,0 3 0,-1-2 0,2 0 0,-2-1 0,2 2 0,-2-2 0,0 2 0,0-2 0,2 2 0,-2-1 0,0 1 0,0-3 0,0 3 0,0-2 0,0 1 0,0-1 0,0 1 0,2-1 0,-1 2 0,1-3 0,1 2 0,-3-1 0,2 0 0,-2 0 0,1 1 0,0-1 0,3 3 0,-4-3 0,4 3 0,-4-3 0,4 1 0,-4-1 0,2 1 0,-1-1 0,2 0 0,-3 0 0,2 0 0,-2 0 0,0 0 0,0 0 0,0 0 0,0 0 0,0 1 0,0-1 0,0 0 0,0 1 0,1 1 0,0-1 0,1 0 0,-2 0 0,0 0 0,2 0 0,-1 0 0,2 0 0,-3-1 0,0 1 0,0-1 0,1 1 0,-1-2 0,2 2 0,-2-1 0,0 1 0,1-1 0,0-1 0,-1 2 0,0-1 0,0 0 0,0 0 0,0 0 0,0 0 0,0 0 0,0-1 0,2 1 0,-2 0 0,2 0 0,-2-1 0,0 0 0,0-1 0,0-1 0,1 1 0,0 0 0,3-2 0,-3 2 0,2-3 0,-2 3 0,1-2 0,0 1 0,2-5 0,-4 6 0,3-4 0,-2 3 0,0 1 0,0-1 0,0 1 0,-1-1 0,3-1 0,-2 2 0,1-2 0,0 2 0,-1-2 0,0 1 0,-1 0 0,0 1 0,0 0 0,0-1 0,0 1 0,0 0 0,0 0 0,0 0 0,0-1 0,0 0 0,0 0 0,0 1 0,0 1 0,0-2 0,0 1 0,0-1 0,0 1 0,0-1 0,0 1 0,0-1 0,0 0 0,2 0 0,-2 1 0,1 0 0,-1 1 0,2-2 0,-2 0 0,4 0 0,-4 0 0,4-2 0,-4 3 0,4-3 0,-3 3 0,1-3 0,-2 4 0,1-3 0,-1 2 0,1-1 0,-1 1 0,2 0 0,-2 0 0,1 0 0,-1 0 0,2 0 0,-2 1 0,2-1 0,-2 0 0,1-1 0,0 1 0,0 0 0,0 0 0,1 0 0,1 0 0,-2 1 0,2-1 0,-3 0 0,3 0 0,-1 0 0,0 0 0,0 1 0,0-1 0,0 0 0,-2 1 0,0 0 0,0 2 0,0 0 0,2 1 0,0-2 0,-1 2 0,0-1 0,-1 1 0,0-2 0,2 2 0,-2-2 0,1 6 0,-1-6 0,2 3 0,-2-3 0,3 0 0,-3 0 0,3 1 0,-3-1 0,3 0 0,-2 0 0,1 0 0,0 1 0,0 0 0,0-1 0,0 2 0,-2-2 0,0 2 0,0-2 0,0 0 0,0 1 0,0-1 0,0 2 0,2-2 0,0 1 0,2 1 0,-4-1 0,4 2 0,-3-3 0,0 3 0,-1-3 0,2 3 0,-1-3 0,3 2 0,-4-1 0,2 1 0,-2-2 0,0 1 0,0 0 0,0-1 0,0 1 0,0-1 0,0-1 0,0 2 0,0 0 0,0 0 0,1 0 0,-1-1 0,2 0 0,-2 2 0,0-1 0,0 2 0,0-2 0,0 1 0,0-2 0,0 2 0,0-2 0,0 2 0,0-2 0,0 1 0,0-1 0,0 4 0,0-4 0,0 3 0,0-3 0,0 1 0,0-1 0,0 0 0,0 0 0,0 1 0,0-1 0,0 1 0,0-1 0,0 0 0,0 0 0,0-1 0,0 0 0,0-2 0,0 1 0,2-1 0,-2 1 0,2-2 0,-2 2 0,0-2 0,0 1 0,2 1 0,-2-2 0,3-1 0,-2 1 0,2-2 0,-3 3 0,2-3 0,-2 2 0,1 0 0,-1 0 0,0 3 0,0-2 0,0-2 0,0 3 0,0-3 0,0 3 0,0-2 0,0 2 0,0-1 0,0 0 0,0 0 0,0 1 0,2-2 0,-2 2 0,1-2 0,-1 2 0,0-2 0,0 2 0,2-2 0,-1 1 0,3-1 0,-4 2 0,6-3 0,-5 3 0,3-1 0,-4 1 0,0 0 0,1-1 0,0 0 0,0-1 0,-1 2 0,0-1 0,0 0 0,1 1 0,1-1 0,1 1 0,0-1 0,-1 0 0,1 1 0,-2 0 0,1-1 0,0 1 0,-2 1 0,3 0 0,-2-1 0,1 0 0,0 0 0,-1 0 0,0 0 0,1 0 0,1 1 0,-3-1 0,2 0 0,-1 0 0,-1 1 0,3-1 0,-1 0 0,1 0 0,-2 0 0,2 1 0,-2-2 0,1 1 0,-2 1 0,3-1 0,-2 0 0,-1 1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3-27T05:42:04.068"/>
    </inkml:context>
    <inkml:brush xml:id="br0">
      <inkml:brushProperty name="width" value="0.02646" units="cm"/>
      <inkml:brushProperty name="height" value="0.02646" units="cm"/>
      <inkml:brushProperty name="color" value="#4472C5"/>
    </inkml:brush>
  </inkml:definitions>
  <inkml:trace contextRef="#ctx0" brushRef="#br0">6 196 24575,'0'-1'0,"-2"-1"0,1 1 0,-2-2 0,3 2 0,0 0 0,0-1 0,0-1 0,0 2 0,0-2 0,0 3 0,2-2 0,0 0 0,-1 0 0,0 0 0,-1 1 0,0-1 0,2 1 0,-2 0 0,1-1 0,-1 1 0,0 0 0,0 0 0,0-1 0,0 1 0,0 0 0,2 0 0,-2 0 0,2 0 0,-1-1 0,0 1 0,-1 0 0,0 0 0,2-1 0,-2 1 0,2 0 0,-2 0 0,0 0 0,1 0 0,0 0 0,1 0 0,-2-1 0,3 0 0,-3 1 0,1 1 0,1-2 0,-2 2 0,3-2 0,-3 1 0,4-1 0,-3 1 0,3-1 0,-4 1 0,3 0 0,-3 0 0,6-1 0,-5 0 0,4-1 0,-5 1 0,3 0 0,-3 1 0,2-1 0,0-1 0,-1 2 0,2-2 0,0 1 0,-3-1 0,3 0 0,-2 2 0,3-3 0,0 2 0,0-1 0,-3 1 0,-1 1 0,3-2 0,-3 1 0,1-1 0,-1 2 0,2-1 0,2-1 0,-1 1 0,2-1 0,-4 2 0,1-1 0,-2 0 0,4-1 0,-3 2 0,3-4 0,0 3 0,-1-1 0,-1 1 0,0 0 0,0 0 0,-2 0 0,2 0 0,-2 1 0,2 0 0,-1 0 0,-1 0 0,3 0 0,-2 1 0,1-2 0,-2 2 0,3-1 0,-2-1 0,1 1 0,-2 1 0,3-1 0,-3-1 0,3 2 0,-1-1 0,1 0 0,-1 0 0,1 1 0,-3 0 0,1 1 0,-1 0 0,0 0 0,0 1 0,0-1 0,0 0 0,0 1 0,0-1 0,0 1 0,0-1 0,0 1 0,0 0 0,0 0 0,0 0 0,0-2 0,0 2 0,0-1 0,0 0 0,0 0 0,0 0 0,0 0 0,0 0 0,0 0 0,0-1 0,0 1 0,0 0 0,0 1 0,0-1 0,0 1 0,0-1 0,0 1 0,0-1 0,0 1 0,0-1 0,0 0 0,0 1 0,0-1 0,0 1 0,0-1 0,0 0 0,0 0 0,0 2 0,0 0 0,0 0 0,0-2 0,0 0 0,0 0 0,0 0 0,0 1 0,0-1 0,0 1 0,0-1 0,0 0 0,0 0 0,0 0 0,0 1 0,0-1 0,0 1 0,0 0 0,0 0 0,0 1 0,0 0 0,0-1 0,0 1 0,0-1 0,0 4 0,0 0 0,0 2 0,0-3 0,1-2 0,0-1 0,1 0 0,-2-1 0,2 2 0,-2-2 0,0 1 0,0 0 0,0 0 0,0 0 0,0-1 0,0 0 0,0 1 0,2-1 0,-2 1 0,1-1 0,-1 1 0,0 0 0,0 0 0,1-1 0,0 1 0,0-1 0,-1 1 0,0-1 0,0 0 0,0-1 0,0 2 0,0-1 0,0 0 0,0-1 0,0 2 0,0-1 0,2 0 0,-2 0 0,1 0 0,-1 0 0,0 0 0,0 0 0,0 0 0,0 0 0,0 0 0,0 0 0,0 0 0,0 0 0,0 0 0,0 0 0,0 0 0,0 0 0,0 0 0,0 0 0,0 0 0,1 0 0,1 0 0,-1 0 0,1 0 0,-2 0 0,0 0 0,1 0 0,1 1 0,-1-1 0,3 0 0,-4 0 0,1 0 0,0 0 0,0 0 0,0 0 0,1 0 0,-2-1 0,1 1 0,-1 0 0,0-1 0,0 0 0,2-2 0,-1 0 0,1 0 0,0 0 0,0 1 0,0 0 0,1-1 0,-1 0 0,3-2 0,1 0 0,-1 0 0,1 1 0,-5 2 0,5-3 0,-6 2 0,7-2 0,-6 2 0,2 0 0,2 0 0,0-2 0,0 1 0,2-2 0,-6 4 0,3-2 0,-4 2 0,5-2 0,-5 2 0,2-1 0,-1 1 0,2-1 0,-2 0 0,1-1 0,0 1 0,-2 1 0,1 0 0,0 0 0,-1 1 0,2-2 0,0 2 0,-1-1 0,0 0 0,1-1 0,-2 1 0,2 0 0,-2 0 0,1 0 0,0-1 0,1 1 0,-2 0 0,2 0 0,-2-1 0,0 1 0,0 0 0,0 0 0,0 0 0,0 0 0,0 0 0,0 0 0,0 0 0,0 0 0,0 0 0,0 0 0,0 0 0,0 0 0,0 0 0,0 0 0,0-1 0,1 1 0,-1-1 0,2 2 0,-2 0 0,0 0 0,0 1 0,0 1 0,0-1 0,0 0 0,0 0 0,0 1 0,0-1 0,0 2 0,0-1 0,0 1 0,1-2 0,2 3 0,-1-3 0,0 2 0,-2-1 0,4 1 0,-4-1 0,2 0 0,0 0 0,-2-1 0,3 1 0,-3 0 0,2 1 0,-2 1 0,0-3 0,0 2 0,0-2 0,0 1 0,1 0 0,0 0 0,-1 0 0,0-1 0,0 1 0,0 2 0,0-3 0,2 2 0,-2-2 0,2 0 0,-2 1 0,1-1 0,-1 1 0,3-1 0,-3-1 0,4 2 0,-3-1 0,1 0 0,-1 0 0,-1 0 0,0 0 0,0 0 0,0 0 0,1 1 0,-1-1 0,3 1 0,-2-1 0,-1 1 0,0-1 0,0 0 0,0-1 0,2 2 0,-2-1 0,3 1 0,-2-1 0,-1 0 0,0 1 0,0-2 0,2 1 0,-2 1 0,2 0 0,-2 1 0,0-1 0,2 1 0,-2-1 0,1-1 0,0 0 0,0 1 0,0-2 0,-1 2 0,0-1 0,0 0 0,1 1 0,-1-2 0,3 1 0,-2 0 0,0-1 0,-1 0 0,1 0 0,1-2 0,0 1 0,-1 0 0,-1 0 0,0 0 0,2 0 0,-2 0 0,1 0 0,-1 0 0,2 0 0,-2 0 0,2 0 0,-1 0 0,2 0 0,-3 0 0,1 0 0,-1-1 0,0 2 0,1-1 0,1-1 0,-1 1 0,3-1 0,-4 1 0,1 0 0,1-1 0,-2 1 0,1 1 0,1-1 0,-2-1 0,2 1 0,-1 0 0,0 0 0,1 1 0,-2-2 0,2 1 0,-1 0 0,2-1 0,-3 1 0,3 0 0,-3 0 0,2 0 0,-1 0 0,0 0 0,-1 0 0,2 0 0,-2-1 0,2 1 0,-1 0 0,-1 0 0,1 0 0,1 0 0,-2 0 0,2 0 0,-1-2 0,0 0 0,2-1 0,-3 2 0,2 0 0,-2 1 0,1-1 0,0 0 0,0 0 0,-1 1 0,2-2 0,-2 2 0,1-1 0,-1 1 0,0-1 0,0 1 0,0-1 0,0 0 0,0-1 0,1 2 0,0-1 0,0 1 0,0-2 0,-1 2 0,2 0 0,-2 0 0,0 0 0,0-2 0,0 1 0,0-1 0,3 1 0,-3 0 0,5 0 0,-5 2 0,1-2 0,1 0 0,0-1 0,0 0 0,1 2 0,-1-1 0,-1 2 0,1-1 0,-2-1 0,0 1 0,0 0 0,0 0 0,0-1 0,0 1 0,0 0 0,0-1 0,1 1 0,0-1 0,-1 0 0,2 1 0,-2 0 0,2-1 0,-1 1 0,-1 0 0,1 0 0,1-2 0,0 2 0,0-1 0,0 1 0,-1 1 0,1-2 0,-2 0 0,3 2 0,-2-1 0,0 1 0,-1 1 0,0-1 0,0 2 0,0-1 0,0 0 0,0 0 0,0 1 0,0-1 0,0 0 0,0 1 0,3 4 0,-2-4 0,2 4 0,-3-5 0,0-1 0,0 2 0,0-1 0,0 1 0,0-1 0,0 2 0,0-3 0,0 3 0,0-2 0,0 1 0,0-1 0,0 1 0,0 0 0,1 0 0,1-1 0,-1 1 0,1-1 0,-1 1 0,0-1 0,0 0 0,0 1 0,-1-1 0,4 1 0,-4 0 0,2 0 0,-2-1 0,2 2 0,-1-2 0,-1 0 0,3 0 0,-2 0 0,2 1 0,-3 0 0,1-1 0,0 1 0,0-1 0,2 2 0,-3-2 0,1 0 0,1 0 0,-2 0 0,1 1 0,0-1 0,0 1 0,0 0 0,1 2 0,-2-2 0,2 0 0,-2-1 0,0 0 0,0 0 0,0 0 0,0 0 0,0 0 0,0 1 0,1-1 0,0 0 0,-1 1 0,0-1 0,0 1 0,0-1 0,2 0 0,-2 0 0,1 0 0,-1 1 0,0 0 0,0-1 0,0 1 0,0-1 0,0 0 0,0 1 0,0-1 0,0 0 0,0 0 0,0 1 0,0 0 0,0-1 0,0 0 0,0 1 0,0 0 0,0 0 0,0-1 0,0 0 0,0 0 0,0 0 0,0 0 0,0 1 0,0-1 0,0 0 0,0 0 0,1 0 0,0 0 0,0 1 0,-1-1 0,0 1 0,0-1 0,2 0 0,-2 0 0,1 0 0,-1 0 0,2 0 0,-2 0 0,2 0 0,-2 0 0,0 0 0,0 0 0,0 0 0,2 0 0,-2 0 0,0 0 0,2 0 0,-2 0 0,1 0 0,1 0 0,-2 0 0,1 0 0,1 0 0,-2 0 0,1 0 0,-1 0 0,0 0 0,0 0 0,0-1 0,0-1 0,0-1 0,0 0 0,0 0 0,0 0 0,0 0 0,0 0 0,2 0 0,0-1 0,2-2 0,-1 1 0,0 0 0,-1 2 0,-2 0 0,1 0 0,-1 0 0,1 0 0,1-1 0,-2 1 0,2-1 0,-2 1 0,2 1 0,-2-1 0,0 1 0,0 0 0,2 0 0,0-2 0,1 1 0,2-1 0,-2 1 0,0 0 0,-1 1 0,1-2 0,0 2 0,-1-1 0,1 1 0,-3 0 0,1 0 0,0 0 0,0 0 0,0-1 0,1 1 0,0-2 0,0 2 0,1-2 0,1 2 0,-2 0 0,0 0 0,0 0 0,0 0 0,0-1 0,1 0 0,-2 1 0,2 1 0,-1-1 0,1-1 0,-1 2 0,1-1 0,-2 0 0,2 0 0,-1 0 0,0 0 0,2 0 0,-1-1 0,0 1 0,-2 0 0,2 0 0,-2 0 0,1 0 0,2 0 0,-3-1 0,5 0 0,-6 1 0,5-2 0,-2 2 0,1-1 0,-2 2 0,-1-2 0,-1 2 0,0 1 0,0 0 0,0 1 0,0 0 0,0-1 0,0 3 0,0-2 0,0 1 0,2 1 0,-2-1 0,3 0 0,-3 0 0,0-2 0,0 1 0,0 0 0,0 1 0,0 0 0,0-1 0,0 1 0,0-1 0,0 1 0,0-1 0,0 1 0,0 0 0,0-1 0,0 4 0,2-5 0,0 2 0,0-2 0,-2 0 0,0 1 0,0-1 0,0 0 0,1 2 0,-1-2 0,2 1 0,-2-1 0,1 1 0,-1 0 0,1 0 0,-1-1 0,0 1 0,0 0 0,0 0 0,0-1 0,0 0 0,0 0 0,0 0 0,0 0 0,0 0 0,0 1 0,0-2 0,2 2 0,-2 0 0,2-1 0,-2 0 0,0 0 0,0 1 0,0-1 0,0 0 0,0 0 0,0 2 0,0-2 0,0 1 0,0-1 0,0 0 0,0 1 0,0-1 0,0 0 0,0 1 0,0-1 0,0 1 0,0-1 0,0 0 0,0 0 0,0 0 0,0 0 0,0 0 0,0 0 0,0 1 0,0-1 0,0 0 0,0 0 0,0-1 0,0-1 0,0 1 0,1-4 0,0 2 0,7-4 0,-5 2 0,4-1 0,-3 1 0,2-4 0,9-7 0,-6 5 0,-1 0 0,1 2 0,-5 1 0,12-9 0,-11 8 0,7-4 0,-12 9 0,2-1 0,-2 2 0,3-1 0,-2 1 0,2-2 0,-2 2 0,0 1 0,-1-1 0,2 0 0,-2 1 0,3-2 0,-2 1 0,0-1 0,-1 2 0,0 0 0,2-1 0,-2 2 0,2-2 0,-2 0 0,0 2 0,2-2 0,0 1 0,2-1 0,-4 0 0,2 0 0,-1 1 0,1-1 0,-2 1 0,3-2 0,-1 2 0,-1 0 0,2-1 0,-1 0 0,-1 0 0,1 1 0,-2-1 0,0 1 0,0-1 0,0 1 0,0-1 0,0 1 0,0 0 0,0 0 0,0 0 0,0-1 0,0 1 0,0 1 0,0-2 0,0 1 0,0 0 0,2 0 0,0 0 0,-1 0 0,0 0 0,-1 0 0,2 0 0,-2 0 0,1 0 0,-1 0 0,0 0 0,0 0 0,0 0 0,1 0 0,1 0 0,0 0 0,-1 0 0,-1 0 0,0-1 0,2 0 0,-2 0 0,2 1 0,-2 0 0,0 0 0,0 0 0,2 1 0,-2 1 0,0 0 0,0 0 0,2 1 0,-2-1 0,2 1 0,-2-1 0,0 0 0,0 0 0,0 0 0,0 0 0,1 1 0,0 0 0,-1 0 0,0 1 0,0-1 0,0-1 0,0 1 0,0 1 0,0-1 0,0 1 0,0-1 0,0-1 0,0 2 0,0-2 0,0 2 0,0-2 0,0 1 0,0-1 0,0 3 0,0-3 0,0 4 0,0-3 0,0 1 0,0-1 0,0-1 0,0 1 0,0 0 0,0 0 0,0 0 0,0 0 0,0-1 0,0 2 0,0-1 0,0 2 0,0-3 0,0 3 0,0-3 0,0 1 0,0 0 0,0 0 0,0 0 0,0 0 0,0 0 0,0 0 0,0-1 0,0 1 0,0-1 0,0 6 0,0-5 0,0 3 0,0-3 0,0-1 0,0 1 0,0 0 0,0-1 0,0 2 0,0-2 0,0 2 0,0-1 0,0 0 0,0 0 0,0 0 0,0-1 0,0 2 0,0-1 0,0 1 0,0-2 0,0 0 0,0 0 0,0 0 0,0 1 0,0 1 0,0-1 0,0 1 0,0-2 0,0 1 0,2-1 0,-2 1 0,1-1 0,-1 0 0,1 1 0,0-1 0,0 0 0,-1 0 0,3 1 0,-3-1 0,4 0 0,-3 1 0,-1-1 0,3 0 0,-3 0 0,2 0 0,-2 1 0,0-1 0,0 0 0,0 0 0,0 0 0,0 0 0,0 0 0,1 0 0,0 0 0,1 2 0,1-3 0,-3 3 0,1-1 0,-1-2 0,0 2 0,0-1 0,0 0 0,0 0 0,2 0 0,-2 0 0,3 0 0,-3 0 0,2 0 0,-2 0 0,1 0 0,-1 0 0,2 0 0,-2 0 0,1 0 0,-1 0 0,2 0 0,-2 1 0,0-1 0,0 0 0,0 0 0,0 0 0,0 0 0,1 0 0,0 0 0,-1 0 0,0 0 0,2 0 0,-2 0 0,2 0 0,-2 0 0,0 0 0,0 0 0,2 0 0,-2 0 0,0-1 0,0-1 0,0 0 0,3-4 0,-1 3 0,1-3 0,0 1 0,2-4 0,5-6 0,-5 3 0,4-5 0,-7 11 0,1-2 0,-1 4 0,1-3 0,-3 4 0,3-2 0,-2 3 0,1-3 0,-2 3 0,2-2 0,-2 2 0,0-1 0,0 0 0,0 0 0,0 1 0,3-3 0,-2 3 0,3-3 0,-3 3 0,2-1 0,-3 1 0,2-2 0,-1 2 0,2-1 0,-2 1 0,1-1 0,0 1 0,-2 0 0,2-1 0,-2 1 0,2 0 0,0-2 0,0 2 0,0-1 0,0 1 0,0-1 0,0 1 0,1-1 0,-3 1 0,5-1 0,-4 0 0,2-1 0,0 3 0,-1-3 0,-1 2 0,2 0 0,-3 0 0,4-1 0,-3 1 0,2-1 0,-2 1 0,1 0 0,0 0 0,0 0 0,0-2 0,0 2 0,0-1 0,1 1 0,-3 0 0,3 0 0,-2 0 0,0 0 0,0 1 0,-1 0 0,2 1 0,-2 0 0,0 1 0,0 1 0,0-2 0,0 4 0,0-2 0,0 2 0,0-2 0,0 1 0,0-3 0,0 2 0,0-2 0,0 3 0,0-2 0,0 1 0,0-1 0,0 1 0,0-1 0,0 1 0,0-1 0,0-1 0,0 0 0,0 1 0,0 0 0,0 0 0,0-1 0,0 1 0,0-1 0,0 2 0,0-2 0,0 1 0,0-1 0,0 1 0,0-1 0,0 2 0,0-1 0,0 0 0,0 1 0,0-1 0,0-1 0,0 1 0,0-1 0,0 0 0,0 1 0,0 0 0,1-1 0,0 1 0,0 0 0,-1 0 0,0-1 0,0 1 0,0-1 0,0 0 0,0 0 0,0 1 0,0-1 0,0 0 0,0 0 0,0 0 0,0 1 0,0-1 0,0 1 0,0 0 0,0-2 0,0 2 0,0 0 0,0-1 0,0 3 0,0-4 0,0 2 0,0-1 0,0 0 0,0 0 0,1 1 0,-1-1 0,2 1 0,-2-1 0,0 2 0,0-2 0,0 0 0,0 1 0,0-1 0,0 0 0,0 0 0,0 0 0,0 0 0,0 0 0,0 0 0,0 0 0,0 1 0,0-2 0,1-1 0,0 0 0,-1-1 0,0-1 0,0 1 0,3-7 0,1 3 0,5-9 0,-2 4 0,4-2 0,-4 3 0,8-5-2184,-5 2 2184,3-1 0,-9 6-6061,2 0 6061,-5 6 0,7-6 0,-7 6 0,2-4 0,-1 3 0,-1-1 0,2 0 1461,-2 2-1461,-1 0 6784,0-1-6784,0 2 0,0-3 0,0 2 0,1-1 0,-1 1 0,2-1 0,-2 1 0,0 1 0,0-1 0,0 0 0,2-1 0,-1 0 0,1 1 0,-1 0 0,-1 1 0,3-1 0,-2 1 0,3-1 0,-3 1 0,1-1 0,-2 1 0,1 0 0,0 0 0,1 0 0,0 0 0,-1 0 0,0 0 0,2-2 0,-2 2 0,3-2 0,-4 3 0,3-2 0,-3 1 0,3 0 0,-1 0 0,0 0 0,-1 0 0,0-1 0,0 1 0,0 0 0,-1 0 0,2 1 0,-1-1 0,1 1 0,-1 0 0,-1 1 0,0 0 0,0 0 0,0 0 0,0 1 0,0 0 0,0-1 0,0 1 0,0-1 0,1 4 0,-1-4 0,2 4 0,-2-3 0,0 1 0,0 0 0,0 0 0,0 1 0,0 0 0,0-3 0,0 2 0,0-1 0,0 1 0,0-1 0,0 1 0,0-2 0,0 2 0,0-1 0,0 0 0,0 1 0,0 0 0,0 0 0,0-2 0,0 1 0,0 0 0,0 0 0,2 0 0,-2 0 0,1 0 0,-1-1 0,0 3 0,0-3 0,0 2 0,0-1 0,0 0 0,0-1 0,0 2 0,0-2 0,0 3 0,0-4 0,0 4 0,0-3 0,0 2 0,0-2 0,0 1 0,0-1 0,0 1 0,0-1 0,0 2 0,0-1 0,0 0 0,0 0 0,0 0 0,0-1 0,0 2 0,0-3 0,0 3 0,0-2 0,0 1 0,0-1 0,0 1 0,0 0 0,0-1 0,0 0 0,2 2 0,-1-1 0,0 2 0,-1-3 0,0 2 0,0-2 0,0 2 0,0-2 0,0 2 0,0-2 0,0 2 0,0-2 0,0 1 0,0-1 0,0 1 0,0 0 0,0 0 0,0 1 0,0-1 0,0 0 0,1-1 0,1 1 0,0 0 0,0-1 0,-1 1 0,-1 0 0,3 0 0,-2 0 0,-1 0 0,2-1 0,-2 0 0,2 0 0,-1 1 0,1-1 0,-1 1 0,1-1 0,-2 0 0,0 1 0,0 0 0,0-1 0,0 0 0,0 1 0,0-1 0,0 0 0,0 1 0,0-1 0,0 2 0,1-2 0,0 0 0,-1 0 0,0 0 0,2 1 0,-2-1 0,2 0 0,0 0 0,-2 0 0,1 1 0,-1-2 0,0 1 0,0 1 0,0-1 0,0 0 0,1 0 0,0 0 0,0-1 0,-1 1 0,0 0 0,0 1 0,1-1 0,-1 0 0,2 0 0,-2 0 0,0-1 0,0 2 0,0-2 0,0-2 0,0 1 0,1-2 0,0 1 0,-1 1 0,2-1 0,-2 1 0,4-3 0,-2 1 0,2-2 0,-1 1 0,1-1 0,-3 3 0,4-4 0,-4 5 0,2-5 0,-2 5 0,0-3 0,0 3 0,-1-2 0,0 2 0,0-1 0,2 1 0,0-2 0,0 1 0,2-2 0,-3 3 0,3-3 0,-3 2 0,2-1 0,1 1 0,-2-1 0,0 0 0,1 1 0,-1 1 0,1-2 0,0 1 0,-1-1 0,0 1 0,2 0 0,-3 0 0,2 0 0,-2 1 0,-1-1 0,3 1 0,-2-1 0,1 0 0,0-1 0,0 2 0,-1-1 0,-1 0 0,1 1 0,-1 0 0,2 0 0,0 0 0,-2 0 0,1 0 0,-1 0 0,1 0 0,0 0 0,0 0 0,1-1 0,-2 1 0,2-1 0,-1 2 0,0-2 0,-1 1 0,2 0 0,-2 0 0,1 0 0,-1 0 0,1-1 0,0 1 0,0-1 0,-1 0 0,0 1 0,0 0 0,0 0 0,0 0 0,2-1 0,-1 1 0,1-1 0,0 0 0,-1 0 0,0 0 0,1-1 0,0 1 0,-1-1 0,0 2 0,-1 0 0,2 0 0,-1-1 0,1 1 0,-1-1 0,-1 0 0,1 1 0,-1 0 0,2 0 0,-2 0 0,2-1 0,-2 2 0,2 0 0,-2 0 0,0 1 0,0 1 0,0-1 0,1 1 0,0 0 0,1-1 0,1 2 0,-3-1 0,1 1 0,-1-1 0,2 1 0,-2-3 0,2 5 0,-2-4 0,0 5 0,0-5 0,0 3 0,0-2 0,0 0 0,0 0 0,0 0 0,1-1 0,-1 1 0,2 0 0,-2 1 0,0-2 0,0 3 0,0-3 0,1 1 0,1 0 0,1-1 0,-1 1 0,0-1 0,-2 1 0,2 0 0,-2-1 0,2 2 0,-2-2 0,2 1 0,-2-1 0,2 1 0,-2-1 0,0 1 0,0-1 0,1 2 0,-1-2 0,2 2 0,-2-2 0,0 1 0,0-1 0,1 1 0,0-1 0,1 2 0,-1-1 0,1 0 0,1 0 0,-3 1 0,2-1 0,-2 1 0,2 0 0,-1 0 0,3 1 0,-2-2 0,1 0 0,-1 1 0,-2-2 0,2 2 0,-2-2 0,1 2 0,0-1 0,-1 1 0,2 1 0,-2-3 0,2 0 0,-2 0 0,0 0 0,0 0 0,0 0 0,0 0 0,2 0 0,-2 0 0,1 1 0,-1-1 0,0 0 0,0 0 0,0-3 0,0 1 0,0-3 0,2 1 0,-1-3 0,4-1 0,4-9 0,-2 3 0,1-1-1678,-1 3 1,0 0 1677,1-2 0,0 0 0,-1 3 0,2-4 0,-5 6 0,3-2 0,-6 5 0,4-1 0,-1-3 0,1 3-5672,-2-4 5672,-1 7 0,-2-1 0,0 3 2243,2-1-2243,1-2 0,-1 1 0,2 0 6784,-4 1-6784,2 0 0,-1 1 0,2-4 0,-3 3 0,3-2 0,-3 2 0,0-2 0,0 2 0,0 0 0,0 0 0,0 0 0,0 0 0,0 0 0,0-1 0,0 1 0,0-1 0,0 0 0,1 2 0,-1 0 0,1 0 0,-1 0 0,2 1 0,-1-1 0,2 1 0,-1-1 0,1 0 0,-2 0 0,3 0 0,-1 1 0,-1-2 0,2 1 0,-2 0 0,0 1 0,-2 0 0,2 1 0,-2 0 0,0 0 0,0 1 0,0-1 0,0 2 0,2-1 0,-2 0 0,1 1 0,-1 0 0,0 0 0,0-1 0,0 0 0,0 0 0,0 0 0,0 1 0,0-2 0,0 1 0,0-1 0,0 1 0,0 0 0,0 1 0,0-1 0,0 0 0,0 0 0,0 0 0,0-2 0,0 1 0,0 0 0,0 1 0,0-1 0,0 1 0,0 0 0,0 1 0,0-3 0,0 3 0,0-2 0,0 1 0,0 0 0,0 0 0,0-1 0,0 2 0,0-2 0,0 3 0,0-3 0,0 3 0,0-2 0,0 2 0,0-3 0,0 3 0,0-2 0,0 1 0,0 0 0,0-1 0,0 0 0,0 0 0,0-1 0,0 2 0,0-2 0,0 3 0,0-2 0,0 1 0,0 0 0,0-2 0,0 2 0,0-2 0,2 2 0,-2-1 0,2 1 0,-1-1 0,0-1 0,0 1 0,-1-1 0,0 0 0,1 0 0,-1 1 0,2-1 0,-2 1 0,1-1 0,0 1 0,0-1 0,-1 1 0,0-1 0,2 2 0,-2-1 0,3 0 0,-1 1 0,-1-1 0,2 1 0,-2 0 0,2 1 0,-3-2 0,2-1 0,-2 0 0,0 0 0,0 0 0,0 1 0,0-1 0,0 0 0,0 0 0,0 0 0,0 0 0,0 0 0,2 1 0,-2-1 0,0 1 0,0-1 0,0 0 0,0 0 0,0 1 0,0-1 0,0 0 0,0 1 0,0-2 0,0 1 0,0 0 0,0 0 0,2 1 0,-2 0 0,2-1 0,-2 1 0,1 0 0,0-1 0,-1 0 0,0 0 0,0 1 0,0 0 0,2 1 0,-2-2 0,2 1 0,-2-1 0,0 1 0,0-1 0,1 1 0,-1-1 0,2 1 0,-2-1 0,1 1 0,0 0 0,-1 0 0,2 0 0,-2 0 0,2 0 0,-2 0 0,0-1 0,0 1 0,1 0 0,-1 0 0,1-1 0,1 0 0,-2 0 0,2 1 0,-2-1 0,1 0 0,1 0 0,-1 0 0,1-1 0,-1 1 0,-1 1 0,3-1 0,-2-1 0,2 1 0,-3 0 0,1 0 0,-1 0 0,1 0 0,1 1 0,1 0 0,1 0 0,-3-2 0,0 2 0,-1-2 0,0-2 0,0 1 0,0-2 0,0 1 0,0-1 0,0 1 0,0 1 0,0-2 0,0 1 0,0 0 0,0 1 0,0-1 0,0 0 0,0-3 0,0 3 0,0-3 0,0 4 0,0-2 0,0 1 0,0 0 0,0 0 0,0 1 0,2-1 0,-1 1 0,1-1 0,-1-1 0,-1 2 0,0-3 0,0 2 0,0 0 0,1 0 0,-1 1 0,2-1 0,-1-1 0,0 2 0,0-2 0,-1 1 0,0 0 0,2-2 0,-2 1 0,3 0 0,-3 2 0,0-1 0,1 0 0,-1 0 0,1 0 0,1 0 0,0-2 0,-1 3 0,1-1 0,-2 1 0,1-2 0,-1 2 0,4-3 0,-3 3 0,4-2 0,-5 1 0,2 1 0,0-1 0,-1 1 0,1 0 0,-2-1 0,0 1 0,2-1 0,0 1 0,0-1 0,0-1 0,-2 2 0,2-1 0,0 1 0,-1 0 0,2-1 0,-1 1 0,-1-1 0,2 1 0,-2-1 0,1 2 0,0-2 0,0 1 0,0 0 0,-1-1 0,2 1 0,-2-1 0,2 1 0,-1 0 0,0-1 0,-1 1 0,-1 0 0,2 1 0,0-2 0,2 1 0,-2 0 0,2-1 0,-3 1 0,1 0 0,0 0 0,0 0 0,1 0 0,-2 0 0,1 0 0,1 0 0,-2 1 0,3-1 0,-3 2 0,0 0 0,1 2 0,-2-2 0,2 2 0,-2-1 0,0 0 0,0 1 0,0 0 0,0-1 0,0 3 0,0-4 0,1 1 0,-1-1 0,3 2 0,-3-2 0,3 2 0,-3-1 0,2 1 0,-2-1 0,0 1 0,0-2 0,0 1 0,0-1 0,0 3 0,0-3 0,0 2 0,0-2 0,0 0 0,0 1 0,0 0 0,0 0 0,0 0 0,0-1 0,0 1 0,0 0 0,0-2 0,0 2 0,0 0 0,0 0 0,0 2 0,0-3 0,0 1 0,0-1 0,0 2 0,0-1 0,0 0 0,0 0 0,0 0 0,0-1 0,-2 3 0,2-2 0,-1 1 0,1-2 0,0 2 0,0-2 0,0 1 0,0-1 0,0 0 0,0 1 0,0-1 0,0 1 0,0-1 0,0 0 0,0 1 0,0-2 0,0 2 0,0-1 0,0 1 0,0-1 0,0 0 0,0 0 0,0 0 0,0 0 0,0 0 0,0 0 0,0 0 0,0 0 0,0 1 0,0-2 0,0 0 0,1 0 0,-1-2 0,3 0 0,-2 0 0,2 0 0,-3 0 0,8-6 0,-4 2-520,5-5 520,-3 4 0,-1-1 0,1 2 0,0-4 0,-2 4-33,5-4 33,-8 7 0,6-6 0,-4 5 0,-1-1 0,0 2 0,-2-1 0,1 1 0,0-3 0,2 3 520,-3-3-520,3 3 33,-3 0-33,0 2 0,0-1 0,0 1 0,0-2 0,0 2 0,0-2 0,0 2 0,0-2 0,0 2 0,0-1 0,1 1 0,-1-1 0,1 1 0,-1 0 0,0 0 0,2 0 0,-2 1 0,2-2 0,0 1 0,-1 0 0,1 1 0,-2-2 0,0 1 0,2 0 0,-1 0 0,1 0 0,1-1 0,-3 1 0,2 0 0,-2 0 0,0-1 0,1 1 0,2-1 0,-3 0 0,2-1 0,0 2 0,3-2 0,-3 1 0,2 0 0,-2 0 0,0 0 0,0 1 0,1-2 0,-3 2 0,3-1 0,-3 0 0,3 1 0,-3-1 0,2 1 0,-1 0 0,-1 0 0,1 0 0,-1 0 0,0 0 0,2-1 0,-2 1 0,2 0 0,-2 1 0,0 1 0,2 2 0,-1-2 0,0 2 0,-1-2 0,0 2 0,0 0 0,2 1 0,-1-1 0,0-1 0,-1 4 0,0-4 0,0 3 0,2-3 0,-2 2 0,2-2 0,-2 0 0,0 0 0,1 1 0,2 0 0,0 2 0,0-2 0,-1 1 0,-2-1 0,0 0 0,0 0 0,0-2 0,0 1 0,0 0 0,0 1 0,0-1 0,0 0 0,0 0 0,0-2 0,0 2 0,0 0 0,0 0 0,0 0 0,0-2 0,0 2 0,0 0 0,0-1 0,0 1 0,0-1 0,0 1 0,0 0 0,0-1 0,0 0 0,0 2 0,0-2 0,0 2 0,0-2 0,0 1 0,0-1 0,0 1 0,0 0 0,0-1 0,0 1 0,0-1 0,0 1 0,0 0 0,0 0 0,0 0 0,0 0 0,0 2 0,0-3 0,0 2 0,0-1 0,2 1 0,0-1 0,-1 3 0,1-3 0,-2 2 0,2-3 0,-1 1 0,-1 0 0,1 0 0,1 0 0,-2-1 0,3 1 0,-3 0 0,3-1 0,-1 1 0,-1-1 0,2 2 0,-1-2 0,-1 1 0,1-1 0,-1 0 0,-1 0 0,1 1 0,-1-1 0,0 1 0,0-1 0,0 1 0,0-1 0,0 1 0,2-1 0,-2 0 0,2 1 0,-2 0 0,0 0 0,0-1 0,0 1 0,0-1 0,0 0 0,0 0 0,2 0 0,-2 0 0,0 1 0,0-1 0,0 2 0,2-2 0,-2 1 0,2-2 0,-2 0 0,0-1 0,0 0 0,0 0 0,0 0 0,2-2 0,-2 1 0,2-1 0,1-1 0,0-2 0,0 2 0,1-5 0,-4 7 0,5-7 0,-4 6 0,1-3 0,0 5 0,-2-4 0,2 3 0,-2-3 0,0 4 0,0-3 0,0 2 0,0 0 0,0 1 0,0 0 0,1 1 0,0-2 0,-1 1 0,0 0 0,0 0 0,0 0 0,0 0 0,0 0 0,0 0 0,0 0 0,0 0 0,0 0 0,0 0 0,2 0 0,-2 0 0,2 0 0,-2 0 0,0 0 0,1 0 0,2 0 0,-2 0 0,2-1 0,-1 1 0,1 0 0,-1-1 0,-1 2 0,3-2 0,-4 1 0,5 0 0,-2-1 0,0 1 0,0 0 0,0 0 0,-1 0 0,1-1 0,1 1 0,0 0 0,0 1 0,-3-1 0,2 0 0,-2 0 0,1 0 0,0 0 0,0 1 0,0-2 0,1 2 0,-3-1 0,3 1 0,-1-2 0,1 1 0,-1 0 0,1 0 0,-2 0 0,1 0 0,0 0 0,0-1 0,1 1 0,-1 0 0,1-1 0,-1 1 0,0-1 0,0 1 0,0 0 0,-1 0 0,1 0 0,0 0 0,2-1 0,-3 1 0,0 0 0,-1 0 0,0 0 0,0 1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3-27T05:42:04.067"/>
    </inkml:context>
    <inkml:brush xml:id="br0">
      <inkml:brushProperty name="width" value="0.02646" units="cm"/>
      <inkml:brushProperty name="height" value="0.02646" units="cm"/>
      <inkml:brushProperty name="color" value="#C10800"/>
    </inkml:brush>
  </inkml:definitions>
  <inkml:trace contextRef="#ctx0" brushRef="#br0">0 184 24575,'0'-1'0,"2"0"0,0 0 0,-1 0 0,2-1 0,-3 1 0,1 0 0,0 0 0,0 0 0,0 0 0,1-1 0,-1 1 0,3-1 0,-4 1 0,2-1 0,-2 1 0,3-2 0,-2 2 0,3 0 0,-4 0 0,2 0 0,-2 0 0,2-1 0,0 1 0,-2 0 0,1 1 0,-1-1 0,0 0 0,1 0 0,0 0 0,2-1 0,-3 1 0,1-1 0,0 2 0,0-1 0,0 0 0,-1 0 0,0 0 0,2 1 0,-2-1 0,1 0 0,-1-1 0,1 1 0,0 1 0,0-2 0,-1 1 0,0 0 0,0 1 0,0-1 0,0-1 0,0 1 0,0 1 0,0-2 0,0 1 0,0 0 0,0 0 0,0 0 0,0 0 0,0 0 0,0 0 0,0 1 0,0-1 0,0-1 0,0 1 0,0 1 0,0 0 0,1 0 0,1 0 0,0 1 0,0 2 0,-2-3 0,2 3 0,-2-2 0,1 1 0,1-1 0,-1 1 0,1-1 0,-2 1 0,0-1 0,1 1 0,0-1 0,0 1 0,0-1 0,-1 0 0,4 0 0,-4 0 0,0 0 0,2 1 0,-2-1 0,4 0 0,-4 0 0,2 1 0,0-1 0,-1 1 0,1-1 0,-2 0 0,1 0 0,1 1 0,-1-1 0,2 2 0,-2-2 0,1-1 0,-2 1 0,3 0 0,-3 0 0,2 0 0,-2 1 0,1 0 0,-1-1 0,2 2 0,-2-2 0,0 1 0,0-1 0,0 1 0,0-1 0,0 0 0,0 3 0,0-1 0,0 2 0,0-3 0,0 1 0,0-2 0,0 0 0,0 0 0,0 0 0,0 0 0,0 0 0,0 0 0,0 0 0,0 2 0,0-1 0,0-1 0,0 0 0,0 0 0,0 0 0,0 0 0,0 0 0,0 0 0,0 0 0,0 0 0,0 0 0,0 0 0,0 1 0,0-1 0,0 1 0,0-1 0,-2 0 0,2 0 0,-1 0 0,1 0 0,0 0 0,0-1 0,0 2 0,0-1 0,0 1 0,0-1 0,0 1 0,0-1 0,0 1 0,0 0 0,0 0 0,0-2 0,0 1 0,0 0 0,0 0 0,0 0 0,0 0 0,0 0 0,0 0 0,0-1 0,0 2 0,0-2 0,0 1 0,0 0 0,0 0 0,0 0 0,0-1 0,1 1 0,-1 0 0,3 0 0,-3 0 0,1 0 0,-1 0 0,0-1 0,0-2 0,2 1 0,0-2 0,0 2 0,0-1 0,-2 1 0,3-1 0,-2 1 0,1-2 0,-1 2 0,1-1 0,0 2 0,0-3 0,0 2 0,0-1 0,0 1 0,-2-1 0,0 2 0,2-3 0,-2 2 0,3-3 0,-3 3 0,2 1 0,-2-1 0,0-1 0,0 1 0,0-1 0,0 1 0,1 0 0,-1 1 0,2-2 0,-2 1 0,0 0 0,0 0 0,0 0 0,0 0 0,0 0 0,0 1 0,0-1 0,0 0 0,0 0 0,0 0 0,0 0 0,0 0 0,0 0 0,0 0 0,0 0 0,0 0 0,0 0 0,0-1 0,0 1 0,0 1 0,0-2 0,0 1 0,0-1 0,0 1 0,0-1 0,1 1 0,-1-1 0,1 1 0,-1-1 0,0 2 0,0-3 0,0 2 0,2 0 0,-2-1 0,2 1 0,0 1 0,-2-1 0,0 0 0,0-1 0,2 1 0,-2-1 0,2 1 0,0-1 0,0 1 0,-1-1 0,1 1 0,-2 0 0,3 0 0,-3 0 0,1 0 0,1-1 0,-2 2 0,2-2 0,-2 2 0,1-1 0,-1 0 0,1 0 0,-1 1 0,2 0 0,-2 1 0,2 0 0,-2 0 0,0 0 0,0 0 0,0 0 0,1 1 0,0-1 0,1 3 0,-2-3 0,1 2 0,0-2 0,1 1 0,-2-1 0,3 0 0,-2 0 0,-1 0 0,0 1 0,2 0 0,-2-1 0,2 0 0,-2-1 0,1 3 0,-1-2 0,3 1 0,-1-1 0,-1 1 0,2-1 0,-2 0 0,0 1 0,0-1 0,1 0 0,-1 0 0,3 1 0,-4-1 0,1 0 0,-1 0 0,0 0 0,1-1 0,0 1 0,0 0 0,-1 0 0,0 1 0,1-1 0,-1-1 0,2 1 0,-2 1 0,0-2 0,0 1 0,1 0 0,0 1 0,1-1 0,0 1 0,-1-1 0,0 1 0,-1-1 0,2-1 0,-2 1 0,2 0 0,-1 0 0,-1 0 0,1 0 0,-1-1 0,0 1 0,0 0 0,0-1 0,0 0 0,0-1 0,0-1 0,0-1 0,0 0 0,3-2 0,-3 1 0,5-3 0,-4 4 0,2-1 0,-1 1 0,0 0 0,2-2 0,-2 2 0,1-2 0,0 1 0,0 1 0,0 0 0,-1 0 0,0 2 0,0-3 0,-1 3 0,1-2 0,-1 2 0,-1-1 0,2 1 0,-2-1 0,0 1 0,1 0 0,0 0 0,1-1 0,-2 1 0,2 0 0,-2 0 0,1 0 0,0 0 0,0 0 0,-1 1 0,0-2 0,0 1 0,0-1 0,0 1 0,0 0 0,0-1 0,0 2 0,0-2 0,0 1 0,0-1 0,0 0 0,0 0 0,0 0 0,0 0 0,0 1 0,0-1 0,0 1 0,0-1 0,0 1 0,0-1 0,0 1 0,0-1 0,-1 1 0,0-1 0,0 1 0,1-1 0,0 1 0,0 0 0,0 0 0,0-1 0,0 1 0,0 0 0,0 0 0,0-1 0,0 1 0,0-1 0,0 1 0,0-1 0,0 1 0,0-1 0,0 0 0,0 0 0,0 1 0,0 0 0,0 0 0,0-1 0,0 0 0,0 0 0,0 2 0,0-2 0,0 1 0,0-1 0,0 1 0,0-2 0,0 2 0,0 0 0,0 0 0,0 0 0,0 0 0,0 0 0,0 0 0,0 0 0,0 1 0,0-1 0,0 0 0,0 0 0,0 0 0,0 0 0,0 0 0,0 0 0,0 0 0,0-1 0,0 1 0,0 0 0,0 0 0,0 0 0,0 0 0,0 1 0,0-2 0,0 1 0,0 0 0,0 0 0,0 0 0,0 0 0,0 1 0,-2 0 0,2 1 0,-1-1 0,1 1 0,0 0 0,0 1 0,0 0 0,0 0 0,1-2 0,2 4 0,-1-3 0,1 1 0,-2 0 0,0-2 0,1 1 0,1 1 0,-3 0 0,1 0 0,1 0 0,-2-1 0,3 0 0,-3 0 0,2 0 0,-2 0 0,0 0 0,0 0 0,0-1 0,1 2 0,0-1 0,-1 0 0,2 0 0,-2 1 0,2 0 0,-1-1 0,0 0 0,1 0 0,-2 0 0,3 0 0,-3 0 0,1 1 0,1-1 0,-2 0 0,2 0 0,-1 1 0,0-2 0,1 2 0,0-1 0,0 2 0,2-1 0,-2 0 0,2-1 0,-3 0 0,2 0 0,-2 1 0,1-1 0,3 1 0,-4-2 0,2 3 0,0-2 0,-1 1 0,-1-1 0,2 1 0,-3-1 0,2 1 0,0-1 0,0-1 0,-2 1 0,3 0 0,-3 0 0,1 0 0,-1 0 0,2 0 0,-2 0 0,1 0 0,-1 0 0,0-1 0,1 1 0,0 1 0,0-1 0,-1 1 0,2-2 0,-2 2 0,1-1 0,-1 1 0,0-1 0,2 0 0,-2 1 0,2 0 0,-1-1 0,-1 1 0,2-1 0,-2 1 0,0-1 0,0 1 0,0-1 0,0-1 0,0 1 0,0 1 0,0-1 0,0 0 0,0 1 0,0-1 0,0 0 0,0 0 0,0 0 0,0 1 0,0-2 0,0 1 0,0 1 0,0-2 0,0 1 0,0 1 0,0-2 0,0 1 0,0 0 0,0 0 0,0 0 0,0 0 0,0 0 0,0 1 0,0-2 0,0 1 0,0 0 0,0 1 0,0-1 0,0 1 0,0-1 0,0 0 0,0 0 0,0 1 0,0-2 0,0 0 0,1 0 0,-1-1 0,3 1 0,-3-1 0,1 0 0,1 0 0,-2 0 0,2-1 0,-2 0 0,1 0 0,2 0 0,-3 1 0,2 0 0,-1-1 0,2 1 0,-1-1 0,-1 1 0,2-1 0,-3 2 0,2-2 0,-1 1 0,2-1 0,-2 1 0,1-1 0,-1 2 0,0-1 0,1-1 0,0 1 0,0-1 0,-2 1 0,1 0 0,-1 0 0,1 0 0,-1 0 0,2 0 0,-2 0 0,2 0 0,-1 0 0,2 0 0,-3 0 0,2 0 0,0 0 0,1-1 0,-1 1 0,1-1 0,-3 1 0,2-1 0,-1 2 0,3-2 0,-2 1 0,2-2 0,-1 2 0,0 0 0,-1-1 0,2 0 0,-4 1 0,6-2 0,-4 2 0,2 0 0,-1-1 0,0 1 0,-1 0 0,0 0 0,0 0 0,-1 0 0,1 0 0,-2 0 0,0 0 0,0 1 0,0 1 0,0 0 0,0 0 0,0 1 0,0-1 0,0 0 0,0 1 0,0-1 0,0 0 0,0 2 0,0-1 0,0 0 0,0 1 0,0-2 0,0 2 0,0-2 0,3 1 0,-3-2 0,3 4 0,-3-3 0,0 1 0,0-1 0,1 1 0,-1-1 0,2 0 0,-1 0 0,-1 1 0,4-1 0,-4 1 0,2-1 0,-1 0 0,0 0 0,1 1 0,-2-1 0,1 1 0,-1-1 0,0 0 0,0 1 0,0 0 0,0 0 0,0 0 0,0-1 0,0 1 0,0-1 0,0 1 0,0-1 0,0 1 0,0 0 0,0 2 0,0-4 0,0 4 0,0-3 0,0 1 0,0-1 0,0 0 0,0 0 0,0 1 0,0-1 0,0 1 0,0-1 0,0 1 0,0-1 0,0 1 0,0-1 0,0 1 0,0-1 0,0 0 0,0 1 0,0 0 0,0-1 0,0 0 0,0 0 0,0 1 0,0-1 0,0 0 0,0 0 0,0 0 0,0 1 0,0-1 0,0-1 0,0 1 0,0 0 0,0 0 0,0 0 0,0-1 0,0-1 0,1 0 0,1 0 0,-1 0 0,1 1 0,-1-1 0,0 0 0,3 0 0,-1 1 0,0 0 0,0 0 0,0 0 0,-2 0 0,2 0 0,-3 1 0,4 0 0,-3-1 0,1 1 0,0 0 0,-2 0 0,0 0 0,0-1 0,-1 1 0,1 0 0,0 1 0,-2-2 0,2 1 0,-2 1 0,2-1 0,-2-1 0,2 1 0,-2 0 0,2 0 0,-2 0 0,2 0 0,0 0 0,0 0 0,0 0 0,0-1 0,0 1 0,0 0 0,0 0 0,0-1 0,0 1 0,0 1 0,0-1 0,0 0 0,0-1 0,-1-1 0,1 0 0,-1-1 0,1 1 0,0-1 0,0 1 0,0 0 0,0 0 0,0-1 0,0 1 0,0-1 0,0 1 0,0-2 0,0 2 0,0-2 0,0 2 0,0-1 0,0 1 0,0-2 0,0 2 0,0-1 0,0 1 0,0-1 0,0 1 0,0 0 0,0 0 0,0 0 0,0 1 0,0-1 0,0 0 0,0 0 0,0 0 0,0 1 0,0-1 0,0-1 0,0 1 0,0 0 0,0 0 0,1 0 0,-1 0 0,1 0 0,-1 1 0,0-1 0,2-1 0,-2 1 0,2 0 0,-2 0 0,0 0 0,0 0 0,2 0 0,-2-1 0,0 1 0,0 0 0,0 0 0,2-1 0,0 1 0,-1-1 0,0 1 0,1-1 0,-2 1 0,2 1 0,-2-1 0,1-1 0,-1 1 0,1 0 0,-1 0 0,0 0 0,0 0 0,0-1 0,0 1 0,0 0 0,2-1 0,-2 1 0,3 0 0,-3 0 0,2 0 0,-2 0 0,0-1 0,0 2 0,0-1 0,0 0 0,0 0 0,0 0 0,1-1 0,-1 1 0,2-1 0,-2 1 0,0-1 0,0 1 0,0-2 0,1 3 0,-1-2 0,2 1 0,-2-1 0,0 0 0,0 0 0,0 2 0,0-3 0,0 2 0,1-1 0,-1 2 0,2-2 0,-1 1 0,-1 0 0,2-1 0,-2 0 0,0 1 0,1-2 0,-1 2 0,1-2 0,1 2 0,-2 0 0,2 0 0,-2-1 0,0 1 0,0-2 0,0 2 0,0-2 0,2 2 0,-2 0 0,0 0 0,0-1 0,2 1 0,-2-1 0,2 1 0,-2 0 0,0 0 0,1-2 0,0 2 0,-1-1 0,0 1 0,2 0 0,-2 0 0,3-1 0,-3 1 0,1 0 0,-1-1 0,0 0 0,0 2 0,0-2 0,0 1 0,0-1 0,2 1 0,-1-1 0,1 1 0,-1-1 0,-1 1 0,0-1 0,2 1 0,-2-1 0,2 1 0,-1-2 0,-1 2 0,2-1 0,-2 1 0,0-1 0,0 1 0,0-1 0,0 0 0,1 0 0,-1 1 0,1 0 0,-1 0 0,2-1 0,-2 1 0,2 0 0,-2 0 0,0 0 0,0 0 0,0 0 0,2 0 0,-2-1 0,2 1 0,-2 1 0,2-1 0,0 0 0,0 0 0,-2 1 0,2 2 0,-1 0 0,0 0 0,-1 2 0,0-3 0,0 2 0,0 0 0,0 0 0,0 0 0,0 0 0,0-2 0,2 1 0,-2 0 0,1-1 0,-1 1 0,0 0 0,0-1 0,2 1 0,-2-1 0,1 1 0,-1-1 0,0 0 0,0 0 0,0 0 0,0 0 0,0 1 0,0-1 0,0 1 0,0-1 0,0 1 0,0-1 0,0 1 0,0-1 0,0 0 0,0 0 0,0 1 0,0-1 0,0 1 0,0-1 0,0 1 0,0-1 0,0 0 0,0 0 0,0 1 0,0 0 0,0 0 0,0-1 0,0 1 0,0-1 0,0 1 0,0 0 0,0-1 0,0 0 0,0 1 0,2-1 0,-2 2 0,1-1 0,0-1 0,0 1 0,0-1 0,-1 0 0,2 0 0,-2 0 0,2 2 0,-2-2 0,0 1 0,0-1 0,1 1 0,-1-1 0,3 1 0,-3-2 0,1 2 0,-1-1 0,0 1 0,0 0 0,0 0 0,2-1 0,-2 1 0,2-1 0,-2 3 0,0-3 0,0 2 0,0-2 0,0 0 0,0 1 0,2-1 0,0 1 0,0-1 0,-1 0 0,0 0 0,-1 0 0,0 0 0,0 0 0,0-1 0,0 1 0,0 1 0,0-1 0,2 0 0,-2 0 0,1 0 0,-1 0 0,0 0 0,0 0 0,0 1 0,0-2 0,0 2 0,0-1 0,0 0 0,0-1 0,0 1 0,0 0 0,0 0 0,2-1 0,-2 0 0,1-1 0,1-1 0,-2 2 0,2-1 0,-1 0 0,2-1 0,-3 1 0,2 0 0,4-3 0,-2 2 0,1-4 0,-3 5 0,1-1 0,-3 1 0,1 0 0,-1 0 0,0 0 0,1 1 0,0-1 0,2 0 0,-3 0 0,2 0 0,-2 0 0,2 0 0,0-1 0,-1 1 0,0 1 0,1-1 0,-1 0 0,3 0 0,-3 0 0,0 0 0,1 0 0,0 0 0,-2 1 0,2-2 0,0 1 0,0 0 0,0-1 0,-1 1 0,2 1 0,-3-2 0,4 1 0,-4 0 0,4-1 0,-2 1 0,1-1 0,-1 1 0,-2-1 0,0 1 0,2 0 0,0 0 0,2-1 0,-2 1 0,1-1 0,-3 1 0,1 0 0,0 0 0,0 0 0,-1 0 0,0 0 0,2 0 0,-2 0 0,2 0 0,-1 0 0,0 0 0,1 0 0,-2 0 0,1 0 0,0 0 0,0 1 0,0 0 0,-1 1 0,0 0 0,0 0 0,0 0 0,0 0 0,0 0 0,0 1 0,0 0 0,0-1 0,1 0 0,-1 1 0,3 0 0,-2 1 0,1 0 0,0 0 0,-2 0 0,0 0 0,0-2 0,0 2 0,1-3 0,0 1 0,1 1 0,-2-1 0,2 0 0,-1 1 0,0-1 0,1 1 0,-2-1 0,2 2 0,-2-2 0,0 0 0,0 0 0,1 1 0,-1-1 0,2 1 0,-1-1 0,0 0 0,1 0 0,1 1 0,-2-1 0,0 1 0,-1 0 0,2-2 0,-2 1 0,4 1 0,-4 0 0,3 0 0,-2-1 0,0 0 0,0 0 0,0 0 0,-1 0 0,2-1 0,-2 2 0,0-1 0,1-1 0,0 1 0,-1 1 0,0-1 0,2-1 0,-2 2 0,2-1 0,-1 0 0,0 0 0,0 1 0,-1-1 0,1 0 0,-1 0 0,2 0 0,-2 0 0,0 0 0,1 0 0,-1 1 0,1-2 0,-1 1 0,0 0 0,2 0 0,-1 0 0,1 0 0,0 0 0,-1 1 0,-1-1 0,1 0 0,1 0 0,-2 0 0,2 0 0,-2 0 0,0 0 0,1 0 0,0 0 0,0 0 0,-1 0 0,0 0 0,0-1 0,0 3 0,0-2 0,1 0 0,-1 0 0,2 0 0,-2 0 0,0 0 0,1 0 0,0 0 0,-1 1 0,0-2 0,2 1 0,-2 0 0,2 1 0,-2-1 0,0 0 0,0-1 0,0 1 0,1 0 0,0 0 0,1 0 0,-2-1 0,2 0 0,-2-2 0,0 0 0,0 0 0,0 0 0,0 1 0,1 0 0,0-1 0,1 1 0,-2-1 0,2 2 0,-2-3 0,1 2 0,0-2 0,1 2 0,-1-3 0,-1 2 0,2-1 0,-1 1 0,1 0 0,-1 0 0,-1 0 0,0 2 0,0-3 0,2 2 0,-2-1 0,1 1 0,-1-2 0,0 2 0,2-1 0,-2 1 0,1-2 0,-1 2 0,0 0 0,0-1 0,0 1 0,0 0 0,0 0 0,2 0 0,-2 0 0,2 0 0,-2 0 0,0 1 0,0-1 0,0 0 0,0 0 0,0 0 0,0 0 0,0 0 0,0 0 0,0 0 0,0 0 0,0 0 0,0-1 0,0 0 0,0 1 0,0 0 0,0 1 0,0-1 0,0-1 0,0 2 0,0-2 0,0 1 0,1 0 0,0 0 0,-1 0 0,0 0 0,0 0 0,2 0 0,-2 0 0,2 0 0,-1 0 0,0 0 0,1 0 0,-2 0 0,2 0 0,-2 1 0,0-2 0,0 1 0,1 0 0,0-1 0,1 1 0,-2-1 0,1 2 0,-1-1 0,1 0 0,0-1 0,0 1 0,-1 0 0,0 1 0,2-2 0,-2 1 0,1 1 0,-1-1 0,0-1 0,0 1 0,0 0 0,0 0 0,1-1 0,0 0 0,2 1 0,-3 0 0,1-1 0,-1 1 0,0-1 0,0 0 0,0 1 0,0 0 0,2-2 0,-1 2 0,1-1 0,-1 1 0,-1-1 0,0 0 0,0 0 0,0 1 0,2 1 0,-2-1 0,2-1 0,-1 1 0,0 0 0,-1 0 0,2-2 0,-2 2 0,2-2 0,-2 2 0,1 0 0,0 0 0,-1-1 0,0 1 0,0-1 0,0 0 0,2 0 0,-2 1 0,2-1 0,-2 1 0,0-1 0,0 2 0,1-3 0,0 2 0,0-1 0,-1 1 0,2-1 0,-2 2 0,0-3 0,0 2 0,0 0 0,0 0 0,0-1 0,0 0 0,3-1 0,-2 2 0,1-1 0,-2 1 0,0 0 0,0 0 0,1-1 0,0 1 0,0-1 0,1 2 0,-2-2 0,3 1 0,-3-1 0,1 1 0,-1 0 0,2 0 0,-2-1 0,1 1 0,-1 1 0,0-1 0,0 0 0,2 0 0,-2 0 0,2 1 0,0-1 0,2-1 0,-3 1 0,2 0 0,-3 1 0,1-1 0,0 0 0,1 0 0,1 1 0,-1-1 0,-1 1 0,-1 0 0,0 1 0,0 0 0,0 0 0,0 0 0,0 1 0,0 0 0,0-1 0,0 0 0,0 0 0,2 0 0,-1-1 0,1 1 0,-1 0 0,-1 0 0,0 1 0,0-2 0,2 3 0,-2-3 0,2 2 0,0-1 0,0 2 0,-1-3 0,1 2 0,-2-1 0,2 1 0,0-1 0,0 1 0,0-1 0,-2 1 0,0-1 0,0 0 0,1 0 0,2 0 0,-3 0 0,1 0 0,0 0 0,0-1 0,0 1 0,-1 0 0,1 0 0,-1 0 0,3 0 0,-2 0 0,2 0 0,-3 0 0,2 0 0,0 0 0,1 1 0,-1-1 0,-1 1 0,-1-2 0,0 1 0,0 0 0,0 0 0,0 0 0,1 0 0,-1 0 0,2 0 0,-2 1 0,0-1 0,0 0 0,0 0 0,1 2 0,0-2 0,-1 0 0,0 0 0,0 0 0,0 0 0,0 2 0,0-2 0,0 1 0,2-1 0,-2 1 0,2-2 0,-2 2 0,0 0 0,0 0 0,2 0 0,-2-1 0,1 0 0,-1 0 0,0 0 0,0 0 0,1 0 0,-1 1 0,2 0 0,-2-1 0,1 0 0,-1 1 0,2-1 0,-2 1 0,0-1 0,0 1 0,1-1 0,0 0 0,0 0 0,0 1 0,-1-1 0,2 1 0,-2 0 0,0 0 0,0-1 0,0 0 0,0 0 0,0 0 0,1 1 0,0-1 0,0 2 0,-1-2 0,2-1 0,-2 2 0,1-2 0,-1 2 0,1-1 0,0 0 0,0-1 0,-1 1 0,0 0 0,2 0 0,-2 0 0,1 0 0,-1 1 0,0-1 0,0 0 0,0 0 0,0 0 0,0 0 0,0-1 0,0 2 0,0-1 0,0-1 0,0 1 0,0 0 0,0 0 0,0 0 0,0 1 0,0-2 0,0 1 0,0 1 0,0-2 0,0 1 0,0 0 0,0 0 0,0-1 0,0 1 0,0 0 0,-1 0 0,1 0 0,-2 0 0,2 0 0,0-1 0,0 2 0,0-2 0,2 0 0,-2-2 0,2 2 0,-1-1 0,1 0 0,0 0 0,0 0 0,-2 0 0,2-1 0,0 1 0,2-1 0,-1 0 0,2 0 0,-2 1 0,-1 0 0,1-1 0,-1 1 0,0-1 0,2-1 0,-3 2 0,3-1 0,-2 1 0,3-2 0,-2 2 0,0-1 0,-2 1 0,1-1 0,-2 2 0,4-2 0,-3 1 0,1-1 0,0 1 0,0 0 0,0 0 0,-1 0 0,0 0 0,-1 0 0,2 0 0,-1 0 0,0 0 0,1-1 0,-2 1 0,3-1 0,-2 1 0,1 0 0,0 0 0,2-1 0,-2 1 0,2-2 0,-4 2 0,3-1 0,-2 1 0,2-2 0,-1 2 0,0-1 0,-2 1 0,1-1 0,-1 1 0,1-1 0,-1 1 0,2 0 0,-2 0 0,2-1 0,-2 1 0,1 0 0,0 0 0,-1 0 0,0 0 0,0 0 0,0 0 0,0 0 0,2 0 0,-2 1 0,2-1 0,-1-1 0,0 1 0,-1 0 0,2 1 0,-2-1 0,2 1 0,-2 1 0,1 0 0,0 1 0,-1-1 0,0 0 0,0 0 0,0 1 0,0-1 0,0 0 0,0 1 0,0 1 0,0-1 0,0 0 0,0 0 0,0 0 0,0-1 0,0 0 0,0 0 0,2 1 0,-2-1 0,1 1 0,-1-1 0,0 0 0,0 0 0,0 0 0,0 0 0,0-1 0,1 2 0,0-1 0,2-1 0,-3 1 0,2 2 0,-2-2 0,0 1 0,0-1 0,0 0 0,0 0 0,0 0 0,0 0 0,0 0 0,0 1 0,0-1 0,0 0 0,0 2 0,0-2 0,0 1 0,0-1 0,0 1 0,0 0 0,0-1 0,0 1 0,0-1 0,0 0 0,0 2 0,0-2 0,0 2 0,1-3 0,0 3 0,-1-3 0,0 1 0,0 0 0,0 1 0,0 0 0,0-1 0,2 1 0,-2-1 0,1 0 0,-1 1 0,2-1 0,-2 1 0,1-1 0,-1 0 0,0 1 0,2 0 0,-2-1 0,1 1 0,-1-1 0,0 1 0,0-1 0,0 0 0,2 0 0,-2 1 0,2-1 0,-1 1 0,0-1 0,-1 1 0,0-1 0,0 0 0,0 0 0,0 1 0,2-2 0,-2 1 0,2 0 0,-2 0 0,0 0 0,0 1 0,0-2 0,1 3 0,-1-3 0,1 2 0,-1-1 0,0 0 0,0 0 0,0 0 0,0 0 0,0 0 0,2 1 0,-2-1 0,2 0 0,-2 0 0,0 0 0,1 0 0,0 0 0,-1-1 0,2 2 0,-2-1 0,1 0 0,-1 0 0,0 0 0,0-1 0,0 1 0,0 1 0,1-2 0,0 1 0,0 0 0,-1 0 0,1 0 0,-1 0 0,2 0 0,-2 0 0,1 0 0,0 0 0,0-1 0,1 2 0,-2-2 0,1 1 0,-1 0 0,0 0 0,0 0 0,0 0 0,0 0 0,0 0 0,0-1 0,0 2 0,0-1 0,0 0 0,1 1 0,0-1 0,0-1 0,-1 0 0,0 0 0,0-1 0,0-1 0,0 1 0,0 0 0,0 0 0,2 0 0,-2 0 0,3-1 0,-3 1 0,2-2 0,0 1 0,0 1 0,0-1 0,0 0 0,2 0 0,-2 0 0,0 0 0,-1 0 0,-1 1 0,0-2 0,0 2 0,1 0 0,0 1 0,1-2 0,-2 1 0,3-2 0,-2 2 0,0-1 0,-1 1 0,1-1 0,-1 1 0,2 0 0,-2 0 0,0 1 0,0-2 0,1 1 0,0 1 0,0-1 0,-1 0 0,0-1 0,0 1 0,0 0 0,2-2 0,-2 1 0,3 0 0,-3 0 0,0 0 0,0 0 0,0 1 0,0-1 0,0 1 0,0-1 0,0 2 0,0-3 0,0 2 0,0-2 0,0 2 0,0 0 0,0 0 0,0-1 0,0 1 0,0 0 0,0-1 0,0 1 0,0 0 0,0-1 0,0 1 0,0-1 0,0 1 0,0-1 0,0 0 0,0 1 0,0 0 0,0 0 0,0 0 0,0 0 0,0 0 0,0 0 0,0-1 0,0 1 0,0 0 0,0 0 0,0 0 0,0-1 0,0 1 0,0 0 0,0 0 0,0-1 0,0 0 0,0 1 0,0-1 0,0 1 0,0 0 0,0-1 0,0 1 0,0-1 0,0 0 0,0-1 0,0 2 0,0-1 0,0 1 0,0-2 0,0 1 0,0 0 0,0 1 0,0-2 0,0 2 0,0-2 0,0 2 0,0-1 0,0 2 0,0-2 0,0 1 0,0-2 0,0 2 0,0-1 0,0 2 0,0-1 0,0 0 0,0 0 0,0 0 0,0 0 0,0 0 0,0-1 0,0 1 0,0-1 0,0 1 0,0-1 0,0 2 0,0-2 0,0 2 0,0-2 0,0 1 0,0 0 0,0 1 0,0-1 0,0 0 0,0 0 0,0 0 0,0 0 0,0 0 0,0 0 0,0 1 0,0-1 0,0 0 0,0 0 0,0 0 0,0 0 0,0 0 0,0 0 0,0 0 0,0 0 0,0 1 0,1-1 0,-1 1 0,1 0 0,-1 1 0,0 1 0,0-1 0,0 3 0,0-1 0,0 2 0,0-3 0,0 3 0,0-2 0,0 2 0,0-2 0,2-1 0,-2-1 0,2 1 0,-2 1 0,2-1 0,-2 0 0,0 2 0,0-3 0,2 1 0,-2-1 0,2 1 0,-1-1 0,0 1 0,-1 0 0,0-1 0,0 1 0,2 0 0,-2-1 0,2 0 0,-2 0 0,1 1 0,-1-2 0,1 2 0,1-1 0,-1 1 0,2-1 0,-1 1 0,-1-1 0,-1 1 0,1-1 0,0 1 0,0-1 0,1 0 0,-2 1 0,3-1 0,-3 1 0,2 0 0,-2-1 0,1 0 0,-1 0 0,1 0 0,-1 0 0,0-1 0,0 1 0,2 1 0,-2 0 0,2 0 0,-1 0 0,0-1 0,-1 0 0,0 1 0,0 0 0,0-1 0,0 1 0,2 0 0,-2-1 0,1 1 0,-1-1 0,0 1 0,0-1 0,0 0 0,0 1 0,0-1 0,0 0 0,0 1 0,0 0 0,0 0 0,0-1 0,0 1 0,0-1 0,0 0 0,0 0 0,0 0 0,0 1 0,0 0 0,0-1 0,0 1 0,0-1 0,0 1 0,0-1 0,0 1 0,0-1 0,0-1 0,0 1 0,0 1 0,0-2 0,0 1 0,0 0 0,0 0 0,0 0 0,0-1 0,0 1 0,0 0 0,0 0 0,0 0 0,0-1 0,0 2 0,0-1 0,0 0 0,0-1 0,0 1 0,0 0 0,0 0 0,0 0 0,0-1 0,0 1 0,0-2 0,0 0 0,0-1 0,2-1 0,-1 1 0,1-1 0,-1 1 0,0 0 0,3-1 0,-3 1 0,3-1 0,-1 0 0,-1 1 0,-1 0 0,-1 1 0,0 0 0,1-1 0,1 1 0,-1-3 0,2 2 0,-2-1 0,2 2 0,-2-1 0,2 0 0,-1 0 0,-1 1 0,-1-2 0,0 2 0,3-3 0,-2 3 0,1-1 0,-2 0 0,2-1 0,-2 2 0,2-1 0,-2 1 0,0 0 0,1 0 0,0-2 0,-1 1 0,0 0 0,2 0 0,-2 0 0,2 1 0,-2 0 0,1 0 0,0 1 0,-1-2 0,2 1 0,-2 0 0,1-2 0,-1 2 0,0-1 0,0 1 0,1 0 0,0 0 0,1-1 0,-2 0 0,2 0 0,-2 1 0,0-2 0,1 2 0,0-1 0,0 0 0,-1 1 0,2 0 0,-2 0 0,1-1 0,0 1 0,1-1 0,0 0 0,-1 1 0,-1-1 0,0 1 0,2-1 0,-2 1 0,1 0 0,0 0 0,1-2 0,0 1 0,0 1 0,-1 0 0,0 0 0,-1 0 0,0-1 0,0 1 0,0-1 0,0 1 0,2-2 0,-2 2 0,2-1 0,-1 0 0,0 0 0,-1 2 0,0-1 0,0 0 0,1-2 0,-1 2 0,2-2 0,-2 2 0,0-1 0,0 1 0,1 0 0,0 0 0,0-1 0,-1 1 0,3-1 0,-3 1 0,3 0 0,-3 0 0,2 0 0,-2 0 0,1 1 0,-1-1 0,0 0 0,0 0 0,1 0 0,0 0 0,0 0 0,-1 0 0,0 1 0,0-2 0,2 2 0,-2-1 0,2 0 0,0 0 0,-1 0 0,1 0 0,0 1 0,-2 0 0,0 1 0,0 0 0,0 1 0,0-1 0,0 1 0,0 1 0,0-2 0,0 0 0,0 0 0,0 0 0,0 2 0,0-1 0,0 0 0,0-1 0,0 0 0,0 0 0,0 2 0,0-1 0,0 1 0,0-2 0,0 2 0,0-2 0,0 1 0,0-1 0,0 0 0,0 1 0,0-1 0,0 0 0,0 0 0,0 0 0,0 0 0,0 0 0,0 0 0,0 0 0,0 0 0,0 0 0,0 1 0,0-1 0,0-1 0,0 1 0,0 0 0,0 0 0,0 1 0,0-1 0,0 1 0,0-1 0,0 1 0,0-1 0,0 1 0,0-1 0,0 1 0,0-1 0,0 2 0,0-2 0,0 2 0,0-2 0,0 1 0,0-1 0,0 1 0,0-1 0,0 1 0,0-1 0,0 0 0,0 0 0,0 2 0,0-3 0,0 2 0,0 0 0,0 0 0,0 0 0,0-1 0,0 1 0,2 0 0,-2-2 0,2 2 0,-2-1 0,0 1 0,0 0 0,2 0 0,-2-1 0,4 1 0,-4-1 0,3 1 0,-3-1 0,0 0 0,0 0 0,1 2 0,1-2 0,0 1 0,-1-1 0,-1 1 0,0-2 0,0 1 0,0 1 0,1-2 0,0 1 0,0 0 0,-1 0 0,0 0 0,0 1 0,0-1 0,0 0 0,0 0 0,2 1 0,-2-1 0,1 0 0,0 1 0,0-1 0,0 1 0,-1-1 0,1 1 0,-1-1 0,2 0 0,-2 0 0,0 0 0,0 0 0,0 0 0,1 0 0,0 0 0,-1 0 0,0 1 0,2-1 0,-2 1 0,2-2 0,-2 3 0,0-2 0,0 0 0,0 0 0,0 0 0,0 0 0,0 0 0,0 0 0,1 0 0,0 0 0,-1 1 0,2-1 0,-2 0 0,2 0 0,-2 0 0,0 0 0,0 0 0,2 0 0,-2 0 0,1 0 0,-1 1 0,0-2 0,0 2 0,0-1 0,0 1 0,1-2 0,-1 1 0,2 0 0,-2 0 0,0 0 0,0 0 0,0 0 0,0 0 0,0 0 0,0 0 0,0 0 0,0 0 0,0 0 0,1 0 0,-1-1 0,2 2 0,-1-1 0,0 0 0,0 0 0,1 1 0,-2 0 0,1-1 0,-1 0 0,1 0 0,1 0 0,0 1 0,0-1 0,-1 0 0,0 0 0,0 0 0,-1-1 0,2 1 0,-2 0 0,0 0 0,1 0 0,0 0 0,1 0 0,-2 0 0,2-1 0,-2-1 0,1 0 0,0-1 0,1 0 0,0-1 0,-1 2 0,4-2 0,-5 2 0,5-2 0,-4 1 0,2-2 0,0 3 0,-1-2 0,-1 1 0,0-1 0,-1 2 0,2-1 0,-1 0 0,1 0 0,1-1 0,-1 0 0,0 1 0,-1-3 0,-1 4 0,2-1 0,-2 0 0,2 0 0,-2 1 0,1-1 0,-1 1 0,2-1 0,-1 0 0,-1 0 0,2 1 0,-1 0 0,-1-1 0,3 0 0,-3 1 0,2-1 0,-2 1 0,1 0 0,2 0 0,-2-1 0,3-1 0,-2 1 0,0 0 0,-2-1 0,2 1 0,-2-1 0,2 0 0,-2 2 0,1 0 0,0-1 0,0 1 0,1 0 0,-2-1 0,2 0 0,-1 1 0,0-1 0,0 1 0,-1 0 0,4-1 0,-3 0 0,1 0 0,-2 1 0,0 0 0,0-1 0,0 1 0,0 0 0,0 0 0,0 0 0,0 0 0,0 0 0,0 1 0,0-2 0,0 1 0,0 0 0,0-1 0,0 1 0,0 0 0,0-2 0,0 2 0,0-2 0,0 1 0,0 0 0,0 1 0,0-1 0,0 1 0,0 0 0,1 0 0,-1 0 0,2 0 0,-2 0 0,0 1 0,0-1 0,1 0 0,0-1 0,1 1 0,0-1 0,-1 2 0,0-2 0,-1 2 0,0-1 0,2 0 0,-2 1 0,2 0 0,-1 1 0,2 0 0,-3 0 0,2 1 0,-1-1 0,-1 1 0,3-1 0,-3 0 0,2 0 0,-2-1 0,1 2 0,2 0 0,-3-1 0,2 0 0,-1 0 0,0 1 0,1-1 0,-1 2 0,2-2 0,2 1 0,-3-1 0,0 1 0,-2-1 0,0 0 0,2 2 0,-1-1 0,1 0 0,-1-1 0,-1 0 0,1 0 0,-1 0 0,2 0 0,-2 0 0,1 0 0,0 0 0,2 1 0,-3-1 0,2 1 0,-2-1 0,0 0 0,1 0 0,2 1 0,-2-1 0,1 0 0,1 0 0,-3 0 0,2 0 0,-1 0 0,1 0 0,-2 0 0,4 0 0,-4 0 0,2 0 0,-2 0 0,0 0 0,0-1 0,0 1 0,0 0 0,0 0 0,0 0 0,0 0 0,0 0 0,0-1 0,0 2 0,0-2 0,4 1 0,-4 0 0,1 0 0,-1 0 0,1 0 0,0-1 0,0 2 0,-1-2 0,0 1 0,0 0 0,0 0 0,0 0 0,1 0 0,-1 0 0,2 0 0,-1 0 0,0 0 0,1 0 0,-2 0 0,2 0 0,-2-1 0,0 1 0,0 0 0,0 0 0,0 0 0,0 0 0,0-1 0,0 1 0,0 0 0,0 0 0,0 0 0,0 0 0,-2 0 0,2-1 0,-1-1 0,1-1 0,1 0 0,0 1 0,1-3 0,0 2 0,0-2 0,0 2 0,0-1 0,-2 2 0,2-2 0,-2 1 0,2-3 0,-1 4 0,-1-3 0,2 3 0,-2-1 0,2 1 0,-2 0 0,0 0 0,0 0 0,0 1 0,0-2 0,0 1 0,0 1 0,0-1 0,0 0 0,0 0 0,0 0 0,0 0 0,1-1 0,0 1 0,1-1 0,-1 1 0,3-3 0,-4 3 0,4-3 0,-2 3 0,1-1 0,-2 1 0,-1 0 0,0 0 0,1-2 0,-1 3 0,2-4 0,-1 3 0,0 0 0,1 0 0,2-1 0,-3 0 0,3-1 0,-2 1 0,0 0 0,1-1 0,-1 3 0,0-2 0,-1 1 0,2-1 0,-2 1 0,2 0 0,-2-1 0,1 1 0,-2 0 0,4-2 0,-3 1 0,0 0 0,-1-1 0,2 2 0,-2-1 0,1 1 0,1 0 0,-2 0 0,1 0 0,-1 0 0,0 1 0,0-1 0,0 0 0,0 0 0,0 0 0,0 0 0,0 0 0,0 0 0,0 0 0,0 0 0,0 1 0,0-2 0,0 2 0,0-2 0,0 1 0,0 0 0,0 0 0,0 0 0,0 0 0,0-1 0,0 1 0,0 0 0,0 0 0,0 0 0,0-3 0,0 2 0,0-2 0,0 2 0,0 0 0,0 1 0,0 0 0,0-1 0,2 1 0,-2-1 0,1 0 0,-1 1 0,0 0 0,0 0 0,0 0 0,2 0 0,-2-1 0,2 1 0,-2 0 0,1-1 0,-1 2 0,2-2 0,-2 1 0,1-2 0,-1 2 0,3-1 0,-3 1 0,0 0 0,0 0 0,0 0 0,1 0 0,0 0 0,-1-1 0,2 2 0,-2-1 0,2-1 0,-2 1 0,0 0 0,0 1 0,0-1 0,0 1 0,0 0 0,0 1 0,0 2 0,0-2 0,0 0 0,-2 0 0,2 1 0,-2 0 0,2-1 0,0 1 0,0-1 0,0 2 0,0-2 0,0 1 0,0-1 0,0 0 0,0 0 0,0 0 0,0 1 0,0-1 0,0-1 0,0 1 0,0 1 0,0-1 0,0-1 0,0 2 0,0-1 0,0 2 0,0-2 0,0 2 0,0-2 0,0 2 0,0-1 0,0-1 0,3 1 0,-3 0 0,2 0 0,-2-1 0,0 0 0,0-1 0,0 2 0,0-1 0,0 0 0,0 1 0,0-1 0,0 0 0,0 0 0,0 0 0,0 0 0,0 1 0,0-1 0,0 2 0,0-1 0,0 1 0,0-2 0,0 0 0,0 0 0,0 1 0,0-1 0,0 0 0,0 1 0,0-2 0,0 3 0,0-2 0,0 1 0,0 0 0,2 1 0,-2-1 0,3 1 0,-3-2 0,1 2 0,-1-2 0,1 3 0,-1-3 0,0 1 0,0 0 0,0 0 0,0-1 0,0 1 0,0-1 0,2 0 0,-2 1 0,2 0 0,-2 0 0,1-1 0,-1 1 0,1 0 0,2 0 0,-3 0 0,1 1 0,-1-2 0,0 0 0,2 1 0,-2-1 0,2 2 0,-2-2 0,0 1 0,0-2 0,1 2 0,0-1 0,-1 0 0,0 0 0,0 1 0,2-1 0,-2 1 0,2-1 0,-1 0 0,-1 0 0,2 0 0,-2 0 0,0 0 0,0 0 0,1 0 0,-1 0 0,1 1 0,1-1 0,-2 0 0,2 0 0,-2 0 0,0-1 0,0 2 0,0-2 0,0 1 0,0 0 0,1 0 0,0 0 0,0 0 0,-1 0 0,0 0 0,0 0 0,0 0 0,0 0 0,1 1 0,-1-1 0,2 1 0,-2-1 0,1 0 0,-1 0 0,2 0 0,-2 0 0,1 0 0,-1 0 0,3 0 0,-2 1 0,0-1 0,-1 0 0,1 1 0,-1-2 0,2 2 0,-2-1 0,1 1 0,0-1 0,-1 1 0,0-2 0,2 2 0,-2-1 0,2 0 0,-2 0 0,0 0 0,1 0 0,0 0 0,-1 0 0,2 0 0,-2 0 0,2 0 0,-2 0 0,0-1 0,0 1 0,0 1 0,0-1 0,0 0 0,0 0 0,0 0 0,1 0 0,-1 0 0,1 0 0,-1 0 0,0 0 0,0 0 0,2 0 0,-2 0 0,1 0 0,1 0 0,-2 0 0,2 0 0,-2 0 0,0-1 0,0 2 0,0-1 0,0 0 0,0 0 0,1 0 0,0 0 0,0 0 0,-1 0 0,0 0 0,0 0 0,0 0 0,0 0 0,0 0 0,0 0 0,0 0 0,0-1 0,0 1 0,1 0 0,-1-1 0,0-2 0,0 1 0,0-3 0,1 3 0,1-3 0,-2 3 0,0-1 0,2-1 0,1 1 0,2-3 0,-2 3 0,3-5 0,-6 5 0,4-3 0,-4 4 0,2-3 0,-1 2 0,1-2 0,-2 3 0,0 0 0,0 0 0,0-1 0,1 0 0,-1 1 0,2-1 0,-1 1 0,0-1 0,1 0 0,0 1 0,0-1 0,2-1 0,-2 1 0,0 0 0,-2 1 0,0-1 0,0 0 0,0 0 0,0 0 0,0 1 0,0-1 0,0 1 0,0 0 0,2 0 0,-1-1 0,0 0 0,1 0 0,-2 1 0,2-1 0,-2 0 0,2-1 0,0 1 0,0-1 0,-1 2 0,-1-2 0,0 2 0,1-1 0,0 1 0,0-2 0,-1 1 0,0-1 0,0 2 0,0-2 0,0 2 0,0 0 0,0 0 0,0 0 0,0-1 0,0 1 0,0 1 0,0-2 0,0 2 0,0-1 0,0 0 0,0 0 0,0-1 0,0 1 0,0-1 0,0 1 0,0 0 0,0 0 0,0-1 0,0 1 0,0 0 0,0 0 0,0-1 0,0 1 0,0-2 0,0 2 0,0-2 0,0 1 0,0 1 0,2 0 0,-2 0 0,1 0 0,-1-1 0,0 1 0,1-1 0,0 2 0,0-3 0,-1 2 0,0-1 0,0 1 0,0 0 0,0 0 0,1-1 0,-1 1 0,2-1 0,-2 1 0,1 0 0,0 1 0,0-1 0,-1 0 0,0 1 0,0 0 0,0 1 0,0 0 0,1 1 0,-1-1 0,2 0 0,-2 0 0,2 2 0,-1-2 0,0 3 0,-1-2 0,2 0 0,-2-1 0,2 2 0,-2-2 0,0 2 0,0-2 0,2 2 0,-2-1 0,0 1 0,0-3 0,0 3 0,0-2 0,0 1 0,0-1 0,0 1 0,2-1 0,-1 2 0,1-3 0,1 2 0,-3-1 0,2 0 0,-2 0 0,1 1 0,0-1 0,3 3 0,-4-3 0,4 3 0,-4-3 0,4 1 0,-4-1 0,2 1 0,-1-1 0,2 0 0,-3 0 0,2 0 0,-2 0 0,0 0 0,0 0 0,0 0 0,0 0 0,0 1 0,0-1 0,0 0 0,0 1 0,1 1 0,0-1 0,1 0 0,-2 0 0,0 0 0,2 0 0,-1 0 0,2 0 0,-3-1 0,0 1 0,0-1 0,1 1 0,-1-2 0,2 2 0,-2-1 0,0 1 0,1-1 0,0-1 0,-1 2 0,0-1 0,0 0 0,0 0 0,0 0 0,0 0 0,0 0 0,0-1 0,2 1 0,-2 0 0,2 0 0,-2-1 0,0 0 0,0-1 0,0-1 0,1 1 0,0 0 0,3-2 0,-3 2 0,2-3 0,-2 3 0,1-2 0,0 1 0,2-5 0,-4 6 0,3-4 0,-2 3 0,0 1 0,0-1 0,0 1 0,-1-1 0,3-1 0,-2 2 0,1-2 0,0 2 0,-1-2 0,0 1 0,-1 0 0,0 1 0,0 0 0,0-1 0,0 1 0,0 0 0,0 0 0,0 0 0,0-1 0,0 0 0,0 0 0,0 1 0,0 1 0,0-2 0,0 1 0,0-1 0,0 1 0,0-1 0,0 1 0,0-1 0,0 0 0,2 0 0,-2 1 0,1 0 0,-1 1 0,2-2 0,-2 0 0,4 0 0,-4 0 0,4-2 0,-4 3 0,4-3 0,-3 3 0,1-3 0,-2 4 0,1-3 0,-1 2 0,1-1 0,-1 1 0,2 0 0,-2 0 0,1 0 0,-1 0 0,2 0 0,-2 1 0,2-1 0,-2 0 0,1-1 0,0 1 0,0 0 0,0 0 0,1 0 0,1 0 0,-2 1 0,2-1 0,-3 0 0,3 0 0,-1 0 0,0 0 0,0 1 0,0-1 0,0 0 0,-2 1 0,0 0 0,0 2 0,0 0 0,2 1 0,0-2 0,-1 2 0,0-1 0,-1 1 0,0-2 0,2 2 0,-2-2 0,1 6 0,-1-6 0,2 3 0,-2-3 0,3 0 0,-3 0 0,3 1 0,-3-1 0,3 0 0,-2 0 0,1 0 0,0 1 0,0 0 0,0-1 0,0 2 0,-2-2 0,0 2 0,0-2 0,0 0 0,0 1 0,0-1 0,0 2 0,2-2 0,0 1 0,2 1 0,-4-1 0,4 2 0,-3-3 0,0 3 0,-1-3 0,2 3 0,-1-3 0,3 2 0,-4-1 0,2 1 0,-2-2 0,0 1 0,0 0 0,0-1 0,0 1 0,0-1 0,0-1 0,0 2 0,0 0 0,0 0 0,1 0 0,-1-1 0,2 0 0,-2 2 0,0-1 0,0 2 0,0-2 0,0 1 0,0-2 0,0 2 0,0-2 0,0 2 0,0-2 0,0 1 0,0-1 0,0 4 0,0-4 0,0 3 0,0-3 0,0 1 0,0-1 0,0 0 0,0 0 0,0 1 0,0-1 0,0 1 0,0-1 0,0 0 0,0 0 0,0-1 0,0 0 0,0-2 0,0 1 0,2-1 0,-2 1 0,2-2 0,-2 2 0,0-2 0,0 1 0,2 1 0,-2-2 0,3-1 0,-2 1 0,2-2 0,-3 3 0,2-3 0,-2 2 0,1 0 0,-1 0 0,0 3 0,0-2 0,0-2 0,0 3 0,0-3 0,0 3 0,0-2 0,0 2 0,0-1 0,0 0 0,0 0 0,0 1 0,2-2 0,-2 2 0,1-2 0,-1 2 0,0-2 0,0 2 0,2-2 0,-1 1 0,3-1 0,-4 2 0,6-3 0,-5 3 0,3-1 0,-4 1 0,0 0 0,1-1 0,0 0 0,0-1 0,-1 2 0,0-1 0,0 0 0,1 1 0,1-1 0,1 1 0,0-1 0,-1 0 0,1 1 0,-2 0 0,1-1 0,0 1 0,-2 1 0,3 0 0,-2-1 0,1 0 0,0 0 0,-1 0 0,0 0 0,1 0 0,1 1 0,-3-1 0,2 0 0,-1 0 0,-1 1 0,3-1 0,-1 0 0,1 0 0,-2 0 0,2 1 0,-2-2 0,1 1 0,-2 1 0,3-1 0,-2 0 0,-1 1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3-27T05:42:04.068"/>
    </inkml:context>
    <inkml:brush xml:id="br0">
      <inkml:brushProperty name="width" value="0.02646" units="cm"/>
      <inkml:brushProperty name="height" value="0.02646" units="cm"/>
      <inkml:brushProperty name="color" value="#4472C5"/>
    </inkml:brush>
  </inkml:definitions>
  <inkml:trace contextRef="#ctx0" brushRef="#br0">6 196 24575,'0'-1'0,"-2"-1"0,1 1 0,-2-2 0,3 2 0,0 0 0,0-1 0,0-1 0,0 2 0,0-2 0,0 3 0,2-2 0,0 0 0,-1 0 0,0 0 0,-1 1 0,0-1 0,2 1 0,-2 0 0,1-1 0,-1 1 0,0 0 0,0 0 0,0-1 0,0 1 0,0 0 0,2 0 0,-2 0 0,2 0 0,-1-1 0,0 1 0,-1 0 0,0 0 0,2-1 0,-2 1 0,2 0 0,-2 0 0,0 0 0,1 0 0,0 0 0,1 0 0,-2-1 0,3 0 0,-3 1 0,1 1 0,1-2 0,-2 2 0,3-2 0,-3 1 0,4-1 0,-3 1 0,3-1 0,-4 1 0,3 0 0,-3 0 0,6-1 0,-5 0 0,4-1 0,-5 1 0,3 0 0,-3 1 0,2-1 0,0-1 0,-1 2 0,2-2 0,0 1 0,-3-1 0,3 0 0,-2 2 0,3-3 0,0 2 0,0-1 0,-3 1 0,-1 1 0,3-2 0,-3 1 0,1-1 0,-1 2 0,2-1 0,2-1 0,-1 1 0,2-1 0,-4 2 0,1-1 0,-2 0 0,4-1 0,-3 2 0,3-4 0,0 3 0,-1-1 0,-1 1 0,0 0 0,0 0 0,-2 0 0,2 0 0,-2 1 0,2 0 0,-1 0 0,-1 0 0,3 0 0,-2 1 0,1-2 0,-2 2 0,3-1 0,-2-1 0,1 1 0,-2 1 0,3-1 0,-3-1 0,3 2 0,-1-1 0,1 0 0,-1 0 0,1 1 0,-3 0 0,1 1 0,-1 0 0,0 0 0,0 1 0,0-1 0,0 0 0,0 1 0,0-1 0,0 1 0,0-1 0,0 1 0,0 0 0,0 0 0,0 0 0,0-2 0,0 2 0,0-1 0,0 0 0,0 0 0,0 0 0,0 0 0,0 0 0,0 0 0,0-1 0,0 1 0,0 0 0,0 1 0,0-1 0,0 1 0,0-1 0,0 1 0,0-1 0,0 1 0,0-1 0,0 0 0,0 1 0,0-1 0,0 1 0,0-1 0,0 0 0,0 0 0,0 2 0,0 0 0,0 0 0,0-2 0,0 0 0,0 0 0,0 0 0,0 1 0,0-1 0,0 1 0,0-1 0,0 0 0,0 0 0,0 0 0,0 1 0,0-1 0,0 1 0,0 0 0,0 0 0,0 1 0,0 0 0,0-1 0,0 1 0,0-1 0,0 4 0,0 0 0,0 2 0,0-3 0,1-2 0,0-1 0,1 0 0,-2-1 0,2 2 0,-2-2 0,0 1 0,0 0 0,0 0 0,0 0 0,0-1 0,0 0 0,0 1 0,2-1 0,-2 1 0,1-1 0,-1 1 0,0 0 0,0 0 0,1-1 0,0 1 0,0-1 0,-1 1 0,0-1 0,0 0 0,0-1 0,0 2 0,0-1 0,0 0 0,0-1 0,0 2 0,0-1 0,2 0 0,-2 0 0,1 0 0,-1 0 0,0 0 0,0 0 0,0 0 0,0 0 0,0 0 0,0 0 0,0 0 0,0 0 0,0 0 0,0 0 0,0 0 0,0 0 0,0 0 0,0 0 0,0 0 0,1 0 0,1 0 0,-1 0 0,1 0 0,-2 0 0,0 0 0,1 0 0,1 1 0,-1-1 0,3 0 0,-4 0 0,1 0 0,0 0 0,0 0 0,0 0 0,1 0 0,-2-1 0,1 1 0,-1 0 0,0-1 0,0 0 0,2-2 0,-1 0 0,1 0 0,0 0 0,0 1 0,0 0 0,1-1 0,-1 0 0,3-2 0,1 0 0,-1 0 0,1 1 0,-5 2 0,5-3 0,-6 2 0,7-2 0,-6 2 0,2 0 0,2 0 0,0-2 0,0 1 0,2-2 0,-6 4 0,3-2 0,-4 2 0,5-2 0,-5 2 0,2-1 0,-1 1 0,2-1 0,-2 0 0,1-1 0,0 1 0,-2 1 0,1 0 0,0 0 0,-1 1 0,2-2 0,0 2 0,-1-1 0,0 0 0,1-1 0,-2 1 0,2 0 0,-2 0 0,1 0 0,0-1 0,1 1 0,-2 0 0,2 0 0,-2-1 0,0 1 0,0 0 0,0 0 0,0 0 0,0 0 0,0 0 0,0 0 0,0 0 0,0 0 0,0 0 0,0 0 0,0 0 0,0 0 0,0 0 0,0 0 0,0-1 0,1 1 0,-1-1 0,2 2 0,-2 0 0,0 0 0,0 1 0,0 1 0,0-1 0,0 0 0,0 0 0,0 1 0,0-1 0,0 2 0,0-1 0,0 1 0,1-2 0,2 3 0,-1-3 0,0 2 0,-2-1 0,4 1 0,-4-1 0,2 0 0,0 0 0,-2-1 0,3 1 0,-3 0 0,2 1 0,-2 1 0,0-3 0,0 2 0,0-2 0,0 1 0,1 0 0,0 0 0,-1 0 0,0-1 0,0 1 0,0 2 0,0-3 0,2 2 0,-2-2 0,2 0 0,-2 1 0,1-1 0,-1 1 0,3-1 0,-3-1 0,4 2 0,-3-1 0,1 0 0,-1 0 0,-1 0 0,0 0 0,0 0 0,0 0 0,1 1 0,-1-1 0,3 1 0,-2-1 0,-1 1 0,0-1 0,0 0 0,0-1 0,2 2 0,-2-1 0,3 1 0,-2-1 0,-1 0 0,0 1 0,0-2 0,2 1 0,-2 1 0,2 0 0,-2 1 0,0-1 0,2 1 0,-2-1 0,1-1 0,0 0 0,0 1 0,0-2 0,-1 2 0,0-1 0,0 0 0,1 1 0,-1-2 0,3 1 0,-2 0 0,0-1 0,-1 0 0,1 0 0,1-2 0,0 1 0,-1 0 0,-1 0 0,0 0 0,2 0 0,-2 0 0,1 0 0,-1 0 0,2 0 0,-2 0 0,2 0 0,-1 0 0,2 0 0,-3 0 0,1 0 0,-1-1 0,0 2 0,1-1 0,1-1 0,-1 1 0,3-1 0,-4 1 0,1 0 0,1-1 0,-2 1 0,1 1 0,1-1 0,-2-1 0,2 1 0,-1 0 0,0 0 0,1 1 0,-2-2 0,2 1 0,-1 0 0,2-1 0,-3 1 0,3 0 0,-3 0 0,2 0 0,-1 0 0,0 0 0,-1 0 0,2 0 0,-2-1 0,2 1 0,-1 0 0,-1 0 0,1 0 0,1 0 0,-2 0 0,2 0 0,-1-2 0,0 0 0,2-1 0,-3 2 0,2 0 0,-2 1 0,1-1 0,0 0 0,0 0 0,-1 1 0,2-2 0,-2 2 0,1-1 0,-1 1 0,0-1 0,0 1 0,0-1 0,0 0 0,0-1 0,1 2 0,0-1 0,0 1 0,0-2 0,-1 2 0,2 0 0,-2 0 0,0 0 0,0-2 0,0 1 0,0-1 0,3 1 0,-3 0 0,5 0 0,-5 2 0,1-2 0,1 0 0,0-1 0,0 0 0,1 2 0,-1-1 0,-1 2 0,1-1 0,-2-1 0,0 1 0,0 0 0,0 0 0,0-1 0,0 1 0,0 0 0,0-1 0,1 1 0,0-1 0,-1 0 0,2 1 0,-2 0 0,2-1 0,-1 1 0,-1 0 0,1 0 0,1-2 0,0 2 0,0-1 0,0 1 0,-1 1 0,1-2 0,-2 0 0,3 2 0,-2-1 0,0 1 0,-1 1 0,0-1 0,0 2 0,0-1 0,0 0 0,0 0 0,0 1 0,0-1 0,0 0 0,0 1 0,3 4 0,-2-4 0,2 4 0,-3-5 0,0-1 0,0 2 0,0-1 0,0 1 0,0-1 0,0 2 0,0-3 0,0 3 0,0-2 0,0 1 0,0-1 0,0 1 0,0 0 0,1 0 0,1-1 0,-1 1 0,1-1 0,-1 1 0,0-1 0,0 0 0,0 1 0,-1-1 0,4 1 0,-4 0 0,2 0 0,-2-1 0,2 2 0,-1-2 0,-1 0 0,3 0 0,-2 0 0,2 1 0,-3 0 0,1-1 0,0 1 0,0-1 0,2 2 0,-3-2 0,1 0 0,1 0 0,-2 0 0,1 1 0,0-1 0,0 1 0,0 0 0,1 2 0,-2-2 0,2 0 0,-2-1 0,0 0 0,0 0 0,0 0 0,0 0 0,0 0 0,0 1 0,1-1 0,0 0 0,-1 1 0,0-1 0,0 1 0,0-1 0,2 0 0,-2 0 0,1 0 0,-1 1 0,0 0 0,0-1 0,0 1 0,0-1 0,0 0 0,0 1 0,0-1 0,0 0 0,0 0 0,0 1 0,0 0 0,0-1 0,0 0 0,0 1 0,0 0 0,0 0 0,0-1 0,0 0 0,0 0 0,0 0 0,0 0 0,0 1 0,0-1 0,0 0 0,0 0 0,1 0 0,0 0 0,0 1 0,-1-1 0,0 1 0,0-1 0,2 0 0,-2 0 0,1 0 0,-1 0 0,2 0 0,-2 0 0,2 0 0,-2 0 0,0 0 0,0 0 0,0 0 0,2 0 0,-2 0 0,0 0 0,2 0 0,-2 0 0,1 0 0,1 0 0,-2 0 0,1 0 0,1 0 0,-2 0 0,1 0 0,-1 0 0,0 0 0,0 0 0,0-1 0,0-1 0,0-1 0,0 0 0,0 0 0,0 0 0,0 0 0,0 0 0,2 0 0,0-1 0,2-2 0,-1 1 0,0 0 0,-1 2 0,-2 0 0,1 0 0,-1 0 0,1 0 0,1-1 0,-2 1 0,2-1 0,-2 1 0,2 1 0,-2-1 0,0 1 0,0 0 0,2 0 0,0-2 0,1 1 0,2-1 0,-2 1 0,0 0 0,-1 1 0,1-2 0,0 2 0,-1-1 0,1 1 0,-3 0 0,1 0 0,0 0 0,0 0 0,0-1 0,1 1 0,0-2 0,0 2 0,1-2 0,1 2 0,-2 0 0,0 0 0,0 0 0,0 0 0,0-1 0,1 0 0,-2 1 0,2 1 0,-1-1 0,1-1 0,-1 2 0,1-1 0,-2 0 0,2 0 0,-1 0 0,0 0 0,2 0 0,-1-1 0,0 1 0,-2 0 0,2 0 0,-2 0 0,1 0 0,2 0 0,-3-1 0,5 0 0,-6 1 0,5-2 0,-2 2 0,1-1 0,-2 2 0,-1-2 0,-1 2 0,0 1 0,0 0 0,0 1 0,0 0 0,0-1 0,0 3 0,0-2 0,0 1 0,2 1 0,-2-1 0,3 0 0,-3 0 0,0-2 0,0 1 0,0 0 0,0 1 0,0 0 0,0-1 0,0 1 0,0-1 0,0 1 0,0-1 0,0 1 0,0 0 0,0-1 0,0 4 0,2-5 0,0 2 0,0-2 0,-2 0 0,0 1 0,0-1 0,0 0 0,1 2 0,-1-2 0,2 1 0,-2-1 0,1 1 0,-1 0 0,1 0 0,-1-1 0,0 1 0,0 0 0,0 0 0,0-1 0,0 0 0,0 0 0,0 0 0,0 0 0,0 0 0,0 1 0,0-2 0,2 2 0,-2 0 0,2-1 0,-2 0 0,0 0 0,0 1 0,0-1 0,0 0 0,0 0 0,0 2 0,0-2 0,0 1 0,0-1 0,0 0 0,0 1 0,0-1 0,0 0 0,0 1 0,0-1 0,0 1 0,0-1 0,0 0 0,0 0 0,0 0 0,0 0 0,0 0 0,0 0 0,0 1 0,0-1 0,0 0 0,0 0 0,0-1 0,0-1 0,0 1 0,1-4 0,0 2 0,7-4 0,-5 2 0,4-1 0,-3 1 0,2-4 0,9-7 0,-6 5 0,-1 0 0,1 2 0,-5 1 0,12-9 0,-11 8 0,7-4 0,-12 9 0,2-1 0,-2 2 0,3-1 0,-2 1 0,2-2 0,-2 2 0,0 1 0,-1-1 0,2 0 0,-2 1 0,3-2 0,-2 1 0,0-1 0,-1 2 0,0 0 0,2-1 0,-2 2 0,2-2 0,-2 0 0,0 2 0,2-2 0,0 1 0,2-1 0,-4 0 0,2 0 0,-1 1 0,1-1 0,-2 1 0,3-2 0,-1 2 0,-1 0 0,2-1 0,-1 0 0,-1 0 0,1 1 0,-2-1 0,0 1 0,0-1 0,0 1 0,0-1 0,0 1 0,0 0 0,0 0 0,0 0 0,0-1 0,0 1 0,0 1 0,0-2 0,0 1 0,0 0 0,2 0 0,0 0 0,-1 0 0,0 0 0,-1 0 0,2 0 0,-2 0 0,1 0 0,-1 0 0,0 0 0,0 0 0,0 0 0,1 0 0,1 0 0,0 0 0,-1 0 0,-1 0 0,0-1 0,2 0 0,-2 0 0,2 1 0,-2 0 0,0 0 0,0 0 0,2 1 0,-2 1 0,0 0 0,0 0 0,2 1 0,-2-1 0,2 1 0,-2-1 0,0 0 0,0 0 0,0 0 0,0 0 0,1 1 0,0 0 0,-1 0 0,0 1 0,0-1 0,0-1 0,0 1 0,0 1 0,0-1 0,0 1 0,0-1 0,0-1 0,0 2 0,0-2 0,0 2 0,0-2 0,0 1 0,0-1 0,0 3 0,0-3 0,0 4 0,0-3 0,0 1 0,0-1 0,0-1 0,0 1 0,0 0 0,0 0 0,0 0 0,0 0 0,0-1 0,0 2 0,0-1 0,0 2 0,0-3 0,0 3 0,0-3 0,0 1 0,0 0 0,0 0 0,0 0 0,0 0 0,0 0 0,0 0 0,0-1 0,0 1 0,0-1 0,0 6 0,0-5 0,0 3 0,0-3 0,0-1 0,0 1 0,0 0 0,0-1 0,0 2 0,0-2 0,0 2 0,0-1 0,0 0 0,0 0 0,0 0 0,0-1 0,0 2 0,0-1 0,0 1 0,0-2 0,0 0 0,0 0 0,0 0 0,0 1 0,0 1 0,0-1 0,0 1 0,0-2 0,0 1 0,2-1 0,-2 1 0,1-1 0,-1 0 0,1 1 0,0-1 0,0 0 0,-1 0 0,3 1 0,-3-1 0,4 0 0,-3 1 0,-1-1 0,3 0 0,-3 0 0,2 0 0,-2 1 0,0-1 0,0 0 0,0 0 0,0 0 0,0 0 0,0 0 0,1 0 0,0 0 0,1 2 0,1-3 0,-3 3 0,1-1 0,-1-2 0,0 2 0,0-1 0,0 0 0,0 0 0,2 0 0,-2 0 0,3 0 0,-3 0 0,2 0 0,-2 0 0,1 0 0,-1 0 0,2 0 0,-2 0 0,1 0 0,-1 0 0,2 0 0,-2 1 0,0-1 0,0 0 0,0 0 0,0 0 0,0 0 0,1 0 0,0 0 0,-1 0 0,0 0 0,2 0 0,-2 0 0,2 0 0,-2 0 0,0 0 0,0 0 0,2 0 0,-2 0 0,0-1 0,0-1 0,0 0 0,3-4 0,-1 3 0,1-3 0,0 1 0,2-4 0,5-6 0,-5 3 0,4-5 0,-7 11 0,1-2 0,-1 4 0,1-3 0,-3 4 0,3-2 0,-2 3 0,1-3 0,-2 3 0,2-2 0,-2 2 0,0-1 0,0 0 0,0 0 0,0 1 0,3-3 0,-2 3 0,3-3 0,-3 3 0,2-1 0,-3 1 0,2-2 0,-1 2 0,2-1 0,-2 1 0,1-1 0,0 1 0,-2 0 0,2-1 0,-2 1 0,2 0 0,0-2 0,0 2 0,0-1 0,0 1 0,0-1 0,0 1 0,1-1 0,-3 1 0,5-1 0,-4 0 0,2-1 0,0 3 0,-1-3 0,-1 2 0,2 0 0,-3 0 0,4-1 0,-3 1 0,2-1 0,-2 1 0,1 0 0,0 0 0,0 0 0,0-2 0,0 2 0,0-1 0,1 1 0,-3 0 0,3 0 0,-2 0 0,0 0 0,0 1 0,-1 0 0,2 1 0,-2 0 0,0 1 0,0 1 0,0-2 0,0 4 0,0-2 0,0 2 0,0-2 0,0 1 0,0-3 0,0 2 0,0-2 0,0 3 0,0-2 0,0 1 0,0-1 0,0 1 0,0-1 0,0 1 0,0-1 0,0-1 0,0 0 0,0 1 0,0 0 0,0 0 0,0-1 0,0 1 0,0-1 0,0 2 0,0-2 0,0 1 0,0-1 0,0 1 0,0-1 0,0 2 0,0-1 0,0 0 0,0 1 0,0-1 0,0-1 0,0 1 0,0-1 0,0 0 0,0 1 0,0 0 0,1-1 0,0 1 0,0 0 0,-1 0 0,0-1 0,0 1 0,0-1 0,0 0 0,0 0 0,0 1 0,0-1 0,0 0 0,0 0 0,0 0 0,0 1 0,0-1 0,0 1 0,0 0 0,0-2 0,0 2 0,0 0 0,0-1 0,0 3 0,0-4 0,0 2 0,0-1 0,0 0 0,0 0 0,1 1 0,-1-1 0,2 1 0,-2-1 0,0 2 0,0-2 0,0 0 0,0 1 0,0-1 0,0 0 0,0 0 0,0 0 0,0 0 0,0 0 0,0 0 0,0 0 0,0 1 0,0-2 0,1-1 0,0 0 0,-1-1 0,0-1 0,0 1 0,3-7 0,1 3 0,5-9 0,-2 4 0,4-2 0,-4 3 0,8-5-2184,-5 2 2184,3-1 0,-9 6-6061,2 0 6061,-5 6 0,7-6 0,-7 6 0,2-4 0,-1 3 0,-1-1 0,2 0 1461,-2 2-1461,-1 0 6784,0-1-6784,0 2 0,0-3 0,0 2 0,1-1 0,-1 1 0,2-1 0,-2 1 0,0 1 0,0-1 0,0 0 0,2-1 0,-1 0 0,1 1 0,-1 0 0,-1 1 0,3-1 0,-2 1 0,3-1 0,-3 1 0,1-1 0,-2 1 0,1 0 0,0 0 0,1 0 0,0 0 0,-1 0 0,0 0 0,2-2 0,-2 2 0,3-2 0,-4 3 0,3-2 0,-3 1 0,3 0 0,-1 0 0,0 0 0,-1 0 0,0-1 0,0 1 0,0 0 0,-1 0 0,2 1 0,-1-1 0,1 1 0,-1 0 0,-1 1 0,0 0 0,0 0 0,0 0 0,0 1 0,0 0 0,0-1 0,0 1 0,0-1 0,1 4 0,-1-4 0,2 4 0,-2-3 0,0 1 0,0 0 0,0 0 0,0 1 0,0 0 0,0-3 0,0 2 0,0-1 0,0 1 0,0-1 0,0 1 0,0-2 0,0 2 0,0-1 0,0 0 0,0 1 0,0 0 0,0 0 0,0-2 0,0 1 0,0 0 0,0 0 0,2 0 0,-2 0 0,1 0 0,-1-1 0,0 3 0,0-3 0,0 2 0,0-1 0,0 0 0,0-1 0,0 2 0,0-2 0,0 3 0,0-4 0,0 4 0,0-3 0,0 2 0,0-2 0,0 1 0,0-1 0,0 1 0,0-1 0,0 2 0,0-1 0,0 0 0,0 0 0,0 0 0,0-1 0,0 2 0,0-3 0,0 3 0,0-2 0,0 1 0,0-1 0,0 1 0,0 0 0,0-1 0,0 0 0,2 2 0,-1-1 0,0 2 0,-1-3 0,0 2 0,0-2 0,0 2 0,0-2 0,0 2 0,0-2 0,0 2 0,0-2 0,0 1 0,0-1 0,0 1 0,0 0 0,0 0 0,0 1 0,0-1 0,0 0 0,1-1 0,1 1 0,0 0 0,0-1 0,-1 1 0,-1 0 0,3 0 0,-2 0 0,-1 0 0,2-1 0,-2 0 0,2 0 0,-1 1 0,1-1 0,-1 1 0,1-1 0,-2 0 0,0 1 0,0 0 0,0-1 0,0 0 0,0 1 0,0-1 0,0 0 0,0 1 0,0-1 0,0 2 0,1-2 0,0 0 0,-1 0 0,0 0 0,2 1 0,-2-1 0,2 0 0,0 0 0,-2 0 0,1 1 0,-1-2 0,0 1 0,0 1 0,0-1 0,0 0 0,1 0 0,0 0 0,0-1 0,-1 1 0,0 0 0,0 1 0,1-1 0,-1 0 0,2 0 0,-2 0 0,0-1 0,0 2 0,0-2 0,0-2 0,0 1 0,1-2 0,0 1 0,-1 1 0,2-1 0,-2 1 0,4-3 0,-2 1 0,2-2 0,-1 1 0,1-1 0,-3 3 0,4-4 0,-4 5 0,2-5 0,-2 5 0,0-3 0,0 3 0,-1-2 0,0 2 0,0-1 0,2 1 0,0-2 0,0 1 0,2-2 0,-3 3 0,3-3 0,-3 2 0,2-1 0,1 1 0,-2-1 0,0 0 0,1 1 0,-1 1 0,1-2 0,0 1 0,-1-1 0,0 1 0,2 0 0,-3 0 0,2 0 0,-2 1 0,-1-1 0,3 1 0,-2-1 0,1 0 0,0-1 0,0 2 0,-1-1 0,-1 0 0,1 1 0,-1 0 0,2 0 0,0 0 0,-2 0 0,1 0 0,-1 0 0,1 0 0,0 0 0,0 0 0,1-1 0,-2 1 0,2-1 0,-1 2 0,0-2 0,-1 1 0,2 0 0,-2 0 0,1 0 0,-1 0 0,1-1 0,0 1 0,0-1 0,-1 0 0,0 1 0,0 0 0,0 0 0,0 0 0,2-1 0,-1 1 0,1-1 0,0 0 0,-1 0 0,0 0 0,1-1 0,0 1 0,-1-1 0,0 2 0,-1 0 0,2 0 0,-1-1 0,1 1 0,-1-1 0,-1 0 0,1 1 0,-1 0 0,2 0 0,-2 0 0,2-1 0,-2 2 0,2 0 0,-2 0 0,0 1 0,0 1 0,0-1 0,1 1 0,0 0 0,1-1 0,1 2 0,-3-1 0,1 1 0,-1-1 0,2 1 0,-2-3 0,2 5 0,-2-4 0,0 5 0,0-5 0,0 3 0,0-2 0,0 0 0,0 0 0,0 0 0,1-1 0,-1 1 0,2 0 0,-2 1 0,0-2 0,0 3 0,0-3 0,1 1 0,1 0 0,1-1 0,-1 1 0,0-1 0,-2 1 0,2 0 0,-2-1 0,2 2 0,-2-2 0,2 1 0,-2-1 0,2 1 0,-2-1 0,0 1 0,0-1 0,1 2 0,-1-2 0,2 2 0,-2-2 0,0 1 0,0-1 0,1 1 0,0-1 0,1 2 0,-1-1 0,1 0 0,1 0 0,-3 1 0,2-1 0,-2 1 0,2 0 0,-1 0 0,3 1 0,-2-2 0,1 0 0,-1 1 0,-2-2 0,2 2 0,-2-2 0,1 2 0,0-1 0,-1 1 0,2 1 0,-2-3 0,2 0 0,-2 0 0,0 0 0,0 0 0,0 0 0,0 0 0,2 0 0,-2 0 0,1 1 0,-1-1 0,0 0 0,0 0 0,0-3 0,0 1 0,0-3 0,2 1 0,-1-3 0,4-1 0,4-9 0,-2 3 0,1-1-1678,-1 3 1,0 0 1677,1-2 0,0 0 0,-1 3 0,2-4 0,-5 6 0,3-2 0,-6 5 0,4-1 0,-1-3 0,1 3-5672,-2-4 5672,-1 7 0,-2-1 0,0 3 2243,2-1-2243,1-2 0,-1 1 0,2 0 6784,-4 1-6784,2 0 0,-1 1 0,2-4 0,-3 3 0,3-2 0,-3 2 0,0-2 0,0 2 0,0 0 0,0 0 0,0 0 0,0 0 0,0 0 0,0-1 0,0 1 0,0-1 0,0 0 0,1 2 0,-1 0 0,1 0 0,-1 0 0,2 1 0,-1-1 0,2 1 0,-1-1 0,1 0 0,-2 0 0,3 0 0,-1 1 0,-1-2 0,2 1 0,-2 0 0,0 1 0,-2 0 0,2 1 0,-2 0 0,0 0 0,0 1 0,0-1 0,0 2 0,2-1 0,-2 0 0,1 1 0,-1 0 0,0 0 0,0-1 0,0 0 0,0 0 0,0 0 0,0 1 0,0-2 0,0 1 0,0-1 0,0 1 0,0 0 0,0 1 0,0-1 0,0 0 0,0 0 0,0 0 0,0-2 0,0 1 0,0 0 0,0 1 0,0-1 0,0 1 0,0 0 0,0 1 0,0-3 0,0 3 0,0-2 0,0 1 0,0 0 0,0 0 0,0-1 0,0 2 0,0-2 0,0 3 0,0-3 0,0 3 0,0-2 0,0 2 0,0-3 0,0 3 0,0-2 0,0 1 0,0 0 0,0-1 0,0 0 0,0 0 0,0-1 0,0 2 0,0-2 0,0 3 0,0-2 0,0 1 0,0 0 0,0-2 0,0 2 0,0-2 0,2 2 0,-2-1 0,2 1 0,-1-1 0,0-1 0,0 1 0,-1-1 0,0 0 0,1 0 0,-1 1 0,2-1 0,-2 1 0,1-1 0,0 1 0,0-1 0,-1 1 0,0-1 0,2 2 0,-2-1 0,3 0 0,-1 1 0,-1-1 0,2 1 0,-2 0 0,2 1 0,-3-2 0,2-1 0,-2 0 0,0 0 0,0 0 0,0 1 0,0-1 0,0 0 0,0 0 0,0 0 0,0 0 0,0 0 0,2 1 0,-2-1 0,0 1 0,0-1 0,0 0 0,0 0 0,0 1 0,0-1 0,0 0 0,0 1 0,0-2 0,0 1 0,0 0 0,0 0 0,2 1 0,-2 0 0,2-1 0,-2 1 0,1 0 0,0-1 0,-1 0 0,0 0 0,0 1 0,0 0 0,2 1 0,-2-2 0,2 1 0,-2-1 0,0 1 0,0-1 0,1 1 0,-1-1 0,2 1 0,-2-1 0,1 1 0,0 0 0,-1 0 0,2 0 0,-2 0 0,2 0 0,-2 0 0,0-1 0,0 1 0,1 0 0,-1 0 0,1-1 0,1 0 0,-2 0 0,2 1 0,-2-1 0,1 0 0,1 0 0,-1 0 0,1-1 0,-1 1 0,-1 1 0,3-1 0,-2-1 0,2 1 0,-3 0 0,1 0 0,-1 0 0,1 0 0,1 1 0,1 0 0,1 0 0,-3-2 0,0 2 0,-1-2 0,0-2 0,0 1 0,0-2 0,0 1 0,0-1 0,0 1 0,0 1 0,0-2 0,0 1 0,0 0 0,0 1 0,0-1 0,0 0 0,0-3 0,0 3 0,0-3 0,0 4 0,0-2 0,0 1 0,0 0 0,0 0 0,0 1 0,2-1 0,-1 1 0,1-1 0,-1-1 0,-1 2 0,0-3 0,0 2 0,0 0 0,1 0 0,-1 1 0,2-1 0,-1-1 0,0 2 0,0-2 0,-1 1 0,0 0 0,2-2 0,-2 1 0,3 0 0,-3 2 0,0-1 0,1 0 0,-1 0 0,1 0 0,1 0 0,0-2 0,-1 3 0,1-1 0,-2 1 0,1-2 0,-1 2 0,4-3 0,-3 3 0,4-2 0,-5 1 0,2 1 0,0-1 0,-1 1 0,1 0 0,-2-1 0,0 1 0,2-1 0,0 1 0,0-1 0,0-1 0,-2 2 0,2-1 0,0 1 0,-1 0 0,2-1 0,-1 1 0,-1-1 0,2 1 0,-2-1 0,1 2 0,0-2 0,0 1 0,0 0 0,-1-1 0,2 1 0,-2-1 0,2 1 0,-1 0 0,0-1 0,-1 1 0,-1 0 0,2 1 0,0-2 0,2 1 0,-2 0 0,2-1 0,-3 1 0,1 0 0,0 0 0,0 0 0,1 0 0,-2 0 0,1 0 0,1 0 0,-2 1 0,3-1 0,-3 2 0,0 0 0,1 2 0,-2-2 0,2 2 0,-2-1 0,0 0 0,0 1 0,0 0 0,0-1 0,0 3 0,0-4 0,1 1 0,-1-1 0,3 2 0,-3-2 0,3 2 0,-3-1 0,2 1 0,-2-1 0,0 1 0,0-2 0,0 1 0,0-1 0,0 3 0,0-3 0,0 2 0,0-2 0,0 0 0,0 1 0,0 0 0,0 0 0,0 0 0,0-1 0,0 1 0,0 0 0,0-2 0,0 2 0,0 0 0,0 0 0,0 2 0,0-3 0,0 1 0,0-1 0,0 2 0,0-1 0,0 0 0,0 0 0,0 0 0,0-1 0,-2 3 0,2-2 0,-1 1 0,1-2 0,0 2 0,0-2 0,0 1 0,0-1 0,0 0 0,0 1 0,0-1 0,0 1 0,0-1 0,0 0 0,0 1 0,0-2 0,0 2 0,0-1 0,0 1 0,0-1 0,0 0 0,0 0 0,0 0 0,0 0 0,0 0 0,0 0 0,0 0 0,0 0 0,0 1 0,0-2 0,0 0 0,1 0 0,-1-2 0,3 0 0,-2 0 0,2 0 0,-3 0 0,8-6 0,-4 2-520,5-5 520,-3 4 0,-1-1 0,1 2 0,0-4 0,-2 4-33,5-4 33,-8 7 0,6-6 0,-4 5 0,-1-1 0,0 2 0,-2-1 0,1 1 0,0-3 0,2 3 520,-3-3-520,3 3 33,-3 0-33,0 2 0,0-1 0,0 1 0,0-2 0,0 2 0,0-2 0,0 2 0,0-2 0,0 2 0,0-1 0,1 1 0,-1-1 0,1 1 0,-1 0 0,0 0 0,2 0 0,-2 1 0,2-2 0,0 1 0,-1 0 0,1 1 0,-2-2 0,0 1 0,2 0 0,-1 0 0,1 0 0,1-1 0,-3 1 0,2 0 0,-2 0 0,0-1 0,1 1 0,2-1 0,-3 0 0,2-1 0,0 2 0,3-2 0,-3 1 0,2 0 0,-2 0 0,0 0 0,0 1 0,1-2 0,-3 2 0,3-1 0,-3 0 0,3 1 0,-3-1 0,2 1 0,-1 0 0,-1 0 0,1 0 0,-1 0 0,0 0 0,2-1 0,-2 1 0,2 0 0,-2 1 0,0 1 0,2 2 0,-1-2 0,0 2 0,-1-2 0,0 2 0,0 0 0,2 1 0,-1-1 0,0-1 0,-1 4 0,0-4 0,0 3 0,2-3 0,-2 2 0,2-2 0,-2 0 0,0 0 0,1 1 0,2 0 0,0 2 0,0-2 0,-1 1 0,-2-1 0,0 0 0,0 0 0,0-2 0,0 1 0,0 0 0,0 1 0,0-1 0,0 0 0,0 0 0,0-2 0,0 2 0,0 0 0,0 0 0,0 0 0,0-2 0,0 2 0,0 0 0,0-1 0,0 1 0,0-1 0,0 1 0,0 0 0,0-1 0,0 0 0,0 2 0,0-2 0,0 2 0,0-2 0,0 1 0,0-1 0,0 1 0,0 0 0,0-1 0,0 1 0,0-1 0,0 1 0,0 0 0,0 0 0,0 0 0,0 0 0,0 2 0,0-3 0,0 2 0,0-1 0,2 1 0,0-1 0,-1 3 0,1-3 0,-2 2 0,2-3 0,-1 1 0,-1 0 0,1 0 0,1 0 0,-2-1 0,3 1 0,-3 0 0,3-1 0,-1 1 0,-1-1 0,2 2 0,-1-2 0,-1 1 0,1-1 0,-1 0 0,-1 0 0,1 1 0,-1-1 0,0 1 0,0-1 0,0 1 0,0-1 0,0 1 0,2-1 0,-2 0 0,2 1 0,-2 0 0,0 0 0,0-1 0,0 1 0,0-1 0,0 0 0,0 0 0,2 0 0,-2 0 0,0 1 0,0-1 0,0 2 0,2-2 0,-2 1 0,2-2 0,-2 0 0,0-1 0,0 0 0,0 0 0,0 0 0,2-2 0,-2 1 0,2-1 0,1-1 0,0-2 0,0 2 0,1-5 0,-4 7 0,5-7 0,-4 6 0,1-3 0,0 5 0,-2-4 0,2 3 0,-2-3 0,0 4 0,0-3 0,0 2 0,0 0 0,0 1 0,0 0 0,1 1 0,0-2 0,-1 1 0,0 0 0,0 0 0,0 0 0,0 0 0,0 0 0,0 0 0,0 0 0,0 0 0,0 0 0,0 0 0,2 0 0,-2 0 0,2 0 0,-2 0 0,0 0 0,1 0 0,2 0 0,-2 0 0,2-1 0,-1 1 0,1 0 0,-1-1 0,-1 2 0,3-2 0,-4 1 0,5 0 0,-2-1 0,0 1 0,0 0 0,0 0 0,-1 0 0,1-1 0,1 1 0,0 0 0,0 1 0,-3-1 0,2 0 0,-2 0 0,1 0 0,0 0 0,0 1 0,0-2 0,1 2 0,-3-1 0,3 1 0,-1-2 0,1 1 0,-1 0 0,1 0 0,-2 0 0,1 0 0,0 0 0,0-1 0,1 1 0,-1 0 0,1-1 0,-1 1 0,0-1 0,0 1 0,0 0 0,-1 0 0,1 0 0,0 0 0,2-1 0,-3 1 0,0 0 0,-1 0 0,0 0 0,0 1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3-29T06:54:17.700"/>
    </inkml:context>
    <inkml:brush xml:id="br0">
      <inkml:brushProperty name="width" value="0.02646" units="cm"/>
      <inkml:brushProperty name="height" value="0.02646" units="cm"/>
      <inkml:brushProperty name="color" value="#C10800"/>
    </inkml:brush>
  </inkml:definitions>
  <inkml:trace contextRef="#ctx0" brushRef="#br0">0 209 24575,'0'0'0,"2"-1"0,0-2 0,-1 2 0,3-1 0,-4 1 0,2 0 0,-1 0 0,-1 0 0,1 0 0,2-1 0,-2-1 0,4 2 0,-5 0 0,2-2 0,-2 2 0,3-1 0,-2 1 0,3-1 0,-4 0 0,4 1 0,-4 0 0,2-1 0,-1 1 0,-1 0 0,2 1 0,-2-1 0,0-1 0,1 1 0,0 0 0,2-1 0,-3 0 0,2 1 0,-1 0 0,0 0 0,0 0 0,-1 0 0,0 0 0,2 1 0,-2-1 0,1 0 0,-1-2 0,2 2 0,-2 0 0,1 0 0,-1 0 0,0 0 0,0 0 0,0 0 0,0 0 0,0 0 0,0 0 0,0 0 0,0 0 0,0-1 0,0 1 0,0 0 0,0-1 0,0 1 0,0 0 0,0 1 0,0-1 0,0-1 0,0 1 0,0 0 0,0 1 0,2 0 0,1 1 0,-1 0 0,0 2 0,-2-3 0,2 4 0,-2-3 0,1 2 0,1-2 0,0 0 0,0 1 0,-2-1 0,0 1 0,1 0 0,0-1 0,0 1 0,1 0 0,-2-1 0,4 0 0,-4 1 0,0-2 0,2 2 0,-2-1 0,5 1 0,-5-1 0,3 2 0,-2-2 0,1 1 0,-1-1 0,-1 0 0,1 0 0,2 1 0,-1-1 0,1 3 0,-2-3 0,1 0 0,-2 0 0,3 0 0,-1 0 0,-1 0 0,-1 1 0,1 0 0,-1-1 0,2 3 0,-2-4 0,0 3 0,0-2 0,0 1 0,0-1 0,0 0 0,0 4 0,0-1 0,0 1 0,0-3 0,0 2 0,0-3 0,0 0 0,0 0 0,0 0 0,0 0 0,0 0 0,0 1 0,0-1 0,0 3 0,0-2 0,0-1 0,0 0 0,0 0 0,0 0 0,0 0 0,0 0 0,0 0 0,0 1 0,0-1 0,0 0 0,0 0 0,0 2 0,0-2 0,0 0 0,0 0 0,-2 1 0,2-1 0,-1 1 0,1-1 0,0 0 0,0-1 0,0 2 0,0-1 0,0 1 0,0-1 0,0 1 0,0-1 0,0 3 0,0-3 0,0 1 0,0-1 0,0 0 0,0 0 0,0 0 0,0 0 0,0 0 0,0 1 0,0-1 0,0-1 0,0 2 0,0-2 0,0 1 0,0 0 0,0 0 0,0 0 0,0 0 0,1 0 0,-1 0 0,3 0 0,-2-1 0,0 1 0,-1 1 0,0-2 0,0-2 0,2 0 0,0 0 0,1 1 0,-1-1 0,-2 1 0,4-2 0,-3 2 0,1-3 0,-1 3 0,2-1 0,-1 1 0,-1-1 0,2 1 0,-1-3 0,-1 3 0,0 0 0,-1 0 0,3-2 0,-3 2 0,3-3 0,-2 2 0,0 1 0,-1 0 0,0 0 0,0-1 0,0 1 0,0 0 0,1-1 0,-1 2 0,2-2 0,-2 1 0,0-1 0,0 1 0,0 0 0,0 0 0,0 0 0,0 0 0,0 1 0,0-1 0,0 0 0,0 0 0,0 0 0,0 0 0,0 0 0,0-1 0,0 1 0,0-1 0,0 1 0,0 0 0,0-1 0,0 2 0,0-2 0,0 1 0,0-2 0,0 2 0,0-1 0,1 1 0,0-1 0,0 1 0,-1-1 0,0 1 0,0-1 0,0-1 0,3 2 0,-3 0 0,2-1 0,0 2 0,-2-1 0,0 0 0,0-1 0,2 1 0,-2-3 0,3 3 0,0 0 0,-1 0 0,-1-2 0,1 3 0,-2-1 0,2 0 0,-2-1 0,2 1 0,0-1 0,-2 1 0,3-1 0,-3 2 0,1-1 0,-1 0 0,1 0 0,-1 1 0,2 0 0,-2 1 0,2 0 0,-2 0 0,0 0 0,0 0 0,0 0 0,2 3 0,-1-3 0,0 2 0,-1-1 0,1 0 0,1-1 0,1 3 0,-3-4 0,2 2 0,-1-1 0,0 0 0,-1 1 0,2 0 0,-2-1 0,2 0 0,-2 1 0,1 0 0,-1 0 0,4 0 0,-2-1 0,0 1 0,0-1 0,-1 0 0,0 2 0,2-2 0,-1 0 0,-1 0 0,2 1 0,-3-1 0,2 0 0,-2 0 0,0 0 0,1 0 0,0 0 0,0 1 0,-1-1 0,0 1 0,2-1 0,-2-1 0,2 1 0,-2 0 0,0 0 0,0 0 0,1 0 0,1 1 0,0 0 0,-1 0 0,0-1 0,0 1 0,0-1 0,2 0 0,-3 0 0,2 0 0,-1 0 0,-1 0 0,1-1 0,-1 1 0,0 1 0,0-1 0,0-1 0,0 0 0,0-1 0,0-2 0,0 0 0,0 0 0,3-4 0,-3 2 0,6-1 0,-5 2 0,3-1 0,-2 2 0,0-1 0,3-1 0,-3 1 0,2-2 0,-1 2 0,-1 0 0,3 0 0,-3 2 0,0 0 0,0-1 0,-1 1 0,2-2 0,-1 3 0,-2-1 0,2 1 0,-2-1 0,0 1 0,0 0 0,2-1 0,0 1 0,-2-2 0,2 3 0,-2-1 0,1 0 0,1 0 0,-1 0 0,-1 0 0,0-1 0,0 1 0,0-1 0,0 0 0,0 0 0,0 1 0,0 1 0,0-2 0,0 1 0,0-1 0,0-1 0,0 2 0,0-3 0,0 3 0,0 0 0,0-2 0,0 2 0,0-2 0,0 1 0,0 0 0,0 1 0,0-1 0,-1 1 0,-1-1 0,1 1 0,1 0 0,0 0 0,0-2 0,0 2 0,0-1 0,0 1 0,0 0 0,0 0 0,0-1 0,0 1 0,0-1 0,0-1 0,0 2 0,0 0 0,0-2 0,0 2 0,0-2 0,0 2 0,0-1 0,0 1 0,0-1 0,0 0 0,0 0 0,0 1 0,0 0 0,0-1 0,0-1 0,0 2 0,0-2 0,0 2 0,0 0 0,0 0 0,0 0 0,0 0 0,0 0 0,0 0 0,0-1 0,0 1 0,0 0 0,0 0 0,0 0 0,0 0 0,0 0 0,0 0 0,0 0 0,0 0 0,0-1 0,0 0 0,0 1 0,0 0 0,0 0 0,0 0 0,0 1 0,0-2 0,0 1 0,0-1 0,0 2 0,0-1 0,0 0 0,0 1 0,-2-1 0,2 3 0,-2-2 0,2 1 0,0 0 0,0 1 0,0 0 0,0 0 0,2-2 0,1 5 0,0-4 0,0 2 0,-2-2 0,1 0 0,-1 0 0,3 0 0,-4 3 0,2-2 0,0 0 0,-2-1 0,3 0 0,-3 0 0,2 0 0,-2 0 0,0 0 0,0 0 0,0 0 0,1 1 0,0-1 0,-1 1 0,2-1 0,-2 1 0,3-1 0,-2 1 0,0-1 0,2 0 0,-3 1 0,2-1 0,-1 1 0,0-1 0,1 0 0,-2 1 0,3-1 0,-2 0 0,0-1 0,1 2 0,0 1 0,0 0 0,3-2 0,-2 2 0,0-2 0,-1 0 0,2 0 0,-3 2 0,1-2 0,3 1 0,-4-1 0,4 2 0,-2-2 0,-2 1 0,1-1 0,1 2 0,-3-2 0,2 1 0,1-1 0,-1-1 0,-2 1 0,3 1 0,-2-1 0,0 0 0,-1-1 0,2 1 0,-2 1 0,1-1 0,-1 0 0,0 0 0,2 0 0,-1 0 0,0 0 0,-1 1 0,1-1 0,-1 1 0,2-1 0,-2 2 0,0-2 0,2 1 0,-2-1 0,2 1 0,-1-1 0,-1 1 0,2-1 0,-2 2 0,0-2 0,0 2 0,0-2 0,0-1 0,0 1 0,0 1 0,0-1 0,0 0 0,0 2 0,0-2 0,0 1 0,0-1 0,0 0 0,0 0 0,0 0 0,0 0 0,0 0 0,0 0 0,0 0 0,0 2 0,0-3 0,0 1 0,0 0 0,0 0 0,0 0 0,0 0 0,0 0 0,0 1 0,0-2 0,0 1 0,0 2 0,0-2 0,0 1 0,0 0 0,0-2 0,0 2 0,0-1 0,0 1 0,0-2 0,0 0 0,2 0 0,-2-1 0,3 1 0,-2-1 0,0 0 0,0 0 0,-1 0 0,2-1 0,-1 0 0,0-2 0,3 2 0,-4 1 0,2 0 0,0-1 0,0 1 0,0-1 0,0 1 0,2-2 0,-4 2 0,2 0 0,-1 0 0,1-1 0,0 1 0,0-1 0,-1 1 0,2 0 0,-1-2 0,-1 2 0,1-1 0,-2 1 0,1 0 0,0 0 0,0 0 0,-1 0 0,1 0 0,-1 0 0,4 0 0,-3-1 0,2 0 0,-3 1 0,2 0 0,0 0 0,3-1 0,-3 1 0,1-1 0,-3 1 0,2-2 0,-1 2 0,4-1 0,-3 1 0,3-1 0,-2 1 0,1-1 0,-3 1 0,4-2 0,-5 1 0,7 0 0,-5 0 0,3 1 0,-2-1 0,1 1 0,-2 0 0,0-2 0,0 2 0,0 0 0,0 1 0,-2-1 0,0-1 0,0 2 0,0 1 0,0 0 0,0 1 0,0 0 0,0 0 0,0-1 0,0 1 0,0-1 0,0 0 0,0 2 0,0-1 0,0 1 0,0 0 0,0-1 0,0 1 0,0-2 0,3 0 0,-2 0 0,2 4 0,-3-4 0,0 1 0,0-1 0,1 1 0,-1-1 0,2 0 0,-1 0 0,-1 2 0,5-1 0,-5 0 0,2-1 0,-1 0 0,0 0 0,1 1 0,-2-1 0,1 2 0,-1-2 0,0 1 0,0-1 0,0 2 0,0-1 0,0 0 0,0 0 0,0 0 0,0-1 0,0 1 0,0-1 0,0 1 0,0 0 0,0 3 0,0-4 0,0 3 0,0-3 0,0 1 0,0-1 0,0 0 0,0 1 0,0 0 0,0-1 0,0 2 0,0-2 0,0 1 0,0-1 0,0 2 0,0-2 0,0 1 0,0-1 0,0 0 0,0 0 0,0 2 0,0-2 0,0 0 0,0 1 0,0 0 0,0-1 0,0 1 0,0-1 0,0 0 0,0 0 0,0 0 0,0 0 0,0 0 0,0 0 0,0 1 0,0-1 0,0-1 0,0-1 0,2-1 0,-1 1 0,2 0 0,-1 0 0,-1 0 0,0 0 0,3 1 0,-1-1 0,2 1 0,-3 0 0,1 0 0,-1 1 0,2-1 0,-4 1 0,4-1 0,-3 1 0,1 0 0,1 0 0,-3 0 0,0 1 0,0-2 0,-2 1 0,2 0 0,0 1 0,-2-2 0,2 1 0,-2 1 0,2-1 0,-2 0 0,2 0 0,-2 0 0,2 1 0,-3-2 0,3 1 0,0 0 0,0 0 0,0 0 0,0 0 0,0 0 0,0 0 0,0 0 0,0-1 0,0 1 0,0 1 0,0 0 0,0-1 0,0-1 0,-1-1 0,0-1 0,0 0 0,1 1 0,0-1 0,0 1 0,0 0 0,0 0 0,0-1 0,0-1 0,0 1 0,0 1 0,0-2 0,0 2 0,0-2 0,0 2 0,0-3 0,0 3 0,0-1 0,0 1 0,0-2 0,0 2 0,0-1 0,0 0 0,0 1 0,0 0 0,0 0 0,0 1 0,0-1 0,0 0 0,0 0 0,0 0 0,0 1 0,0-1 0,0-1 0,0 1 0,0-1 0,0 1 0,1 0 0,0 0 0,0 0 0,-1 0 0,0 0 0,3 0 0,-3 0 0,2-1 0,-2 1 0,0-1 0,0 1 0,2 0 0,-2-1 0,0 1 0,0-1 0,0 2 0,2-3 0,0 2 0,0-2 0,-1 2 0,2-1 0,-3 2 0,1-1 0,-1 0 0,1-1 0,0 1 0,0 0 0,-1 0 0,0 0 0,0-2 0,0 2 0,0 0 0,0-1 0,2 1 0,-2 0 0,3 0 0,-3 0 0,2-1 0,-2 1 0,0-2 0,0 3 0,0-1 0,0 0 0,0 0 0,0 0 0,2-1 0,-2 1 0,2-1 0,-2 1 0,0-3 0,0 3 0,0-1 0,2 1 0,-2-1 0,1 1 0,-1-1 0,0-1 0,0 1 0,0 1 0,0-1 0,0 1 0,1-1 0,0 1 0,0-1 0,0 0 0,-1 1 0,2 0 0,-2-2 0,0 2 0,2-2 0,-1 1 0,0-1 0,1 2 0,-2 0 0,2-1 0,-2 1 0,0-1 0,0 0 0,0 1 0,0-4 0,2 4 0,-2-1 0,0 1 0,0 0 0,2-1 0,-2 1 0,3 0 0,-3-2 0,1 2 0,0-1 0,0 1 0,-1-1 0,0 1 0,2-1 0,-2 1 0,2-2 0,-1 2 0,0-1 0,-1 1 0,0-1 0,0 1 0,0-1 0,0 1 0,0-2 0,2 2 0,-1-1 0,2 1 0,-2-1 0,-1 1 0,0-1 0,2 1 0,-2-3 0,2 3 0,0-1 0,-2 0 0,1 0 0,-1 1 0,0-1 0,0 0 0,0 0 0,0 0 0,1 0 0,0 1 0,1 0 0,-2 0 0,2-1 0,-2 1 0,2-2 0,-2 2 0,0 0 0,0 0 0,0 0 0,1 0 0,0-1 0,1 1 0,-2 1 0,2-1 0,1 0 0,-1-1 0,-2 2 0,3 3 0,-2-1 0,0 0 0,-1 2 0,0-2 0,0 2 0,0-1 0,0 0 0,0 0 0,0 1 0,0-2 0,1 0 0,-1-1 0,2 1 0,-2-1 0,0 3 0,0-3 0,1 1 0,0-1 0,1 1 0,-2-1 0,0 0 0,0 0 0,0 0 0,0 0 0,0 3 0,0-3 0,0 1 0,0-1 0,0 1 0,0-1 0,0 1 0,0-1 0,0 1 0,0-1 0,0 1 0,0-1 0,0 1 0,0-1 0,0 1 0,0-1 0,0 0 0,0 2 0,0-1 0,0 0 0,0 0 0,0-1 0,0 1 0,0-1 0,0 3 0,0-3 0,0 1 0,0-1 0,0 0 0,2 1 0,-2 0 0,1 1 0,0-1 0,0 0 0,0-1 0,-1 0 0,2 1 0,-2-1 0,2 1 0,-2 0 0,0 0 0,0-1 0,1 1 0,-1-1 0,4 1 0,-4-1 0,2 1 0,-2-1 0,0 2 0,0-1 0,0 0 0,2-1 0,-2 2 0,2-2 0,-2 3 0,0-2 0,0 1 0,0-2 0,0 0 0,0 1 0,2-1 0,0 2 0,1-1 0,-2-2 0,0 1 0,-1 0 0,0 0 0,0 1 0,0-2 0,0 1 0,0 1 0,0-2 0,2 3 0,-2-2 0,2-1 0,-2 2 0,0-1 0,0 0 0,0 1 0,0-1 0,0 0 0,0 0 0,0 0 0,0 1 0,0-1 0,0-1 0,0 2 0,1-2 0,0 0 0,0-2 0,0 1 0,-1-1 0,4 1 0,-3 0 0,2-1 0,-3 1 0,2 0 0,5-3 0,-3 0 0,2-1 0,-3 4 0,0-1 0,-3 1 0,1-1 0,-1 0 0,0 1 0,1 1 0,0-1 0,2 0 0,-3 0 0,3 0 0,-3 0 0,2 0 0,0-1 0,0 1 0,-1 0 0,1-1 0,-1 1 0,4 0 0,-3 0 0,-2 1 0,2-1 0,0 0 0,-2 0 0,3 0 0,0-1 0,-2 1 0,2-2 0,-2 2 0,2 0 0,-3 0 0,5 0 0,-4-1 0,2 0 0,-1 1 0,2-1 0,-3 1 0,1-2 0,-2 3 0,2-1 0,0-1 0,2 0 0,-2 1 0,3-1 0,-5 1 0,1 0 0,0-1 0,-1 0 0,0 1 0,0 1 0,2-1 0,-2-1 0,3 2 0,-2-1 0,0 0 0,2-1 0,-3 1 0,1-1 0,0 1 0,0 1 0,0 0 0,-1 1 0,0 1 0,0-1 0,0 0 0,0 0 0,0 1 0,0 0 0,0-1 0,0 1 0,2-1 0,-2 2 0,3-1 0,-2 1 0,1 0 0,1 2 0,-3-3 0,0 1 0,0-1 0,0 0 0,1-1 0,-1 0 0,3 2 0,-3-2 0,2 0 0,-1 1 0,0-1 0,1 2 0,-2-2 0,3 2 0,-3-2 0,0 0 0,0 1 0,2 0 0,-2-1 0,2 1 0,-1-1 0,0 0 0,1 1 0,2 0 0,-3 0 0,0 0 0,-1-1 0,2 0 0,-2 0 0,4 1 0,-3 1 0,1-2 0,1 1 0,-3-1 0,2 0 0,-1 0 0,-1 0 0,2 0 0,-2 0 0,0 0 0,1-1 0,0 3 0,-1-2 0,0 0 0,2 0 0,-2 1 0,2-2 0,0 2 0,-1-1 0,0 1 0,-1-1 0,1 0 0,-1 1 0,2-1 0,-2 0 0,0 1 0,1-2 0,0 2 0,0-1 0,-1 0 0,0 0 0,1 0 0,1 0 0,1 1 0,-1-1 0,-1 1 0,-1-1 0,1 0 0,1 0 0,-2 0 0,2 0 0,-2 0 0,0 0 0,1 0 0,0 1 0,0-1 0,-1 0 0,0 0 0,0 0 0,0 1 0,0-1 0,2 0 0,-2 0 0,2 0 0,-2 0 0,0 2 0,1-2 0,0 0 0,0 1 0,-1-2 0,2 1 0,-2 0 0,2 1 0,-2-1 0,0 0 0,0 0 0,0 1 0,1-1 0,0 0 0,2-1 0,-3 1 0,2-1 0,-2-2 0,0-1 0,0 0 0,0 1 0,0 1 0,1 0 0,0-1 0,1 1 0,-2-2 0,2 2 0,-2-1 0,1 1 0,1-2 0,0 1 0,0-3 0,-2 3 0,2-1 0,-1 1 0,1 0 0,-1 0 0,-1-1 0,0 2 0,0-1 0,2 1 0,-2-2 0,3 2 0,-3-3 0,0 3 0,1-1 0,0 1 0,0-2 0,-1 2 0,0-1 0,0 1 0,0 0 0,0-2 0,0 2 0,1 0 0,-1 0 0,2 0 0,-2 0 0,0 1 0,0-1 0,0 0 0,0-1 0,0 2 0,0-1 0,0-1 0,0 1 0,0 0 0,0 0 0,0-1 0,0 0 0,0 1 0,0 0 0,0 0 0,0 0 0,0 0 0,0-1 0,0 1 0,0-1 0,0 1 0,1 0 0,0 0 0,0 0 0,-1-1 0,0 2 0,2-1 0,-2 0 0,3-1 0,-2 1 0,0 0 0,1-1 0,-2 1 0,2 0 0,-2 1 0,0-1 0,0-1 0,1 1 0,0-2 0,1 2 0,-2-1 0,3 1 0,-3 0 0,1 0 0,0 0 0,0 0 0,-1 0 0,0 0 0,1 0 0,-1 0 0,2-1 0,-2 1 0,0 0 0,0 0 0,0 0 0,0-1 0,1 0 0,0 0 0,2-1 0,-3 2 0,2 0 0,-2 0 0,0-2 0,0 2 0,0-1 0,0 1 0,2-3 0,0 3 0,-1-1 0,1 1 0,-2-1 0,0 0 0,0 0 0,0 1 0,1-1 0,-1 1 0,3 0 0,-1 0 0,-1-1 0,-1 1 0,2-1 0,-2 0 0,2-2 0,-2 3 0,1 0 0,0 0 0,-1-1 0,0 1 0,0-2 0,0 2 0,2-3 0,-2 3 0,2-1 0,-2 1 0,0-1 0,1 2 0,-1-3 0,3 2 0,-2-3 0,-1 3 0,2 0 0,-2 0 0,0-2 0,0 2 0,0 0 0,0 0 0,0-2 0,0 1 0,2-1 0,-1 2 0,2-1 0,-3 1 0,0-1 0,0 0 0,1 0 0,1 1 0,-1 0 0,1 0 0,-2-1 0,3 1 0,-3-1 0,1 1 0,-1-2 0,2 2 0,-2 0 0,1 0 0,-1 0 0,0 0 0,0 0 0,3 0 0,-3 0 0,3 1 0,-1-1 0,2-2 0,-3 2 0,3 1 0,-4-1 0,2 0 0,-1 0 0,1 0 0,1 1 0,-1-1 0,-2 1 0,0 0 0,0 1 0,0 0 0,0 0 0,0 1 0,0-1 0,0 2 0,0-2 0,0 0 0,0 0 0,3 0 0,-1 0 0,0 0 0,-1 0 0,-1 0 0,0 0 0,0 0 0,2 3 0,-2-4 0,2 2 0,0-1 0,1 2 0,-2-2 0,1 1 0,-2 0 0,3 0 0,-1-1 0,-1 1 0,1-1 0,-2 1 0,0-1 0,2 0 0,-1 0 0,2 0 0,-3 1 0,1-1 0,0 0 0,0 0 0,0 0 0,-1 0 0,2-1 0,-2 1 0,3 0 0,-1 0 0,0 0 0,-2 0 0,3 2 0,-2-2 0,3 1 0,-1-1 0,-2 1 0,-1-2 0,0 1 0,0 0 0,0 0 0,0 0 0,1 0 0,-1 2 0,2-2 0,-2 0 0,0 0 0,0 1 0,0-1 0,1 2 0,0-2 0,0 0 0,-1 1 0,0-1 0,0 1 0,0 0 0,0 0 0,0 0 0,2-2 0,-2 2 0,3 0 0,-3 0 0,0 0 0,0-1 0,1 2 0,-1-2 0,2 0 0,-2 0 0,0 0 0,0 2 0,1-3 0,-1 3 0,2-2 0,-2 1 0,1-1 0,-1 0 0,2 0 0,-2 3 0,0-3 0,0 1 0,1-1 0,0 1 0,1-1 0,0 0 0,-2 1 0,2 1 0,-2-2 0,0 1 0,0-1 0,0 1 0,0-1 0,0 0 0,0 1 0,2-1 0,-2 3 0,0-3 0,2 0 0,-2 0 0,2 0 0,-2 0 0,1 0 0,-1 0 0,1 0 0,-1 0 0,0 1 0,3-1 0,-3-1 0,2 2 0,-2 0 0,0-1 0,0 0 0,0 0 0,0 0 0,0 0 0,0 0 0,0 1 0,0-1 0,0 0 0,0-1 0,0 2 0,0-1 0,0 0 0,0 0 0,0 0 0,0 0 0,0 0 0,0 0 0,0-1 0,0 3 0,0-2 0,0-1 0,0 1 0,0 0 0,-2 0 0,2 0 0,-3 0 0,3 0 0,0 0 0,0 0 0,0-1 0,3 0 0,-3-1 0,3 0 0,-2 0 0,1 0 0,0 0 0,0 0 0,0-1 0,0 1 0,0-1 0,2 0 0,-1 0 0,3-1 0,-2 2 0,-2 0 0,0 0 0,2-1 0,-2-1 0,2 0 0,-3 2 0,4-1 0,-2 0 0,1 0 0,0 0 0,0 0 0,-2 1 0,-1-1 0,-1 1 0,5-1 0,-4 1 0,2-1 0,-1 0 0,0 1 0,0 0 0,-1-1 0,0 2 0,-1-1 0,2 0 0,0-1 0,-1 1 0,1-1 0,-2 1 0,3-1 0,-2 1 0,2-1 0,-1 1 0,3-1 0,-3 1 0,2-3 0,-4 2 0,5 0 0,-4 1 0,2-2 0,-1 3 0,-1-2 0,-1 0 0,2 1 0,-2-2 0,1 1 0,-1 1 0,3-1 0,-3 1 0,2 0 0,-2 0 0,1 0 0,0 0 0,-1-2 0,0 2 0,0 0 0,0 1 0,0-1 0,2 0 0,-2 0 0,2 0 0,-1 0 0,0 0 0,0-1 0,2 2 0,-3-1 0,1 1 0,0 1 0,0 1 0,0-1 0,-1 0 0,0 0 0,0 1 0,0-1 0,0 0 0,0 2 0,0-1 0,0 1 0,0-1 0,0 0 0,0 0 0,0 1 0,0-2 0,0 1 0,0-1 0,1 0 0,-1 1 0,2 0 0,-2-1 0,0 0 0,0 1 0,0-1 0,0 0 0,0-1 0,1 2 0,0-1 0,3-1 0,-4 2 0,2 0 0,-2-1 0,0 2 0,0-2 0,0 0 0,0 0 0,0 1 0,0-1 0,0 0 0,0 0 0,0 1 0,0-1 0,0 3 0,0-3 0,0 1 0,0-1 0,0 2 0,0-2 0,0 1 0,0 0 0,0 0 0,0-1 0,0 2 0,0-2 0,0 2 0,2-2 0,-2 2 0,0-2 0,0 0 0,0 0 0,0 0 0,0 1 0,0 0 0,2-1 0,-2 1 0,2 0 0,-2 0 0,2-1 0,-2 1 0,2-1 0,-2 1 0,0-1 0,2 3 0,-2-3 0,1 1 0,-1-1 0,0 0 0,0 1 0,0-1 0,2 0 0,-2 1 0,3-1 0,-2 2 0,-1-1 0,0-1 0,0 1 0,0-1 0,0 0 0,0 0 0,2 0 0,-2 0 0,3 1 0,-3-1 0,0 0 0,0 1 0,0-2 0,1 2 0,0-1 0,0 1 0,-1-1 0,0 0 0,0 1 0,0-1 0,0 0 0,0 1 0,1-1 0,-1 0 0,2 0 0,-2 1 0,1-1 0,0-1 0,0 1 0,-1 0 0,1 2 0,-1-2 0,3 0 0,-3 0 0,0 0 0,0-1 0,0 1 0,0 1 0,1-1 0,0 0 0,0-1 0,-1 1 0,2 1 0,-2-1 0,2 0 0,-2 1 0,0-1 0,2 0 0,-2-1 0,2 2 0,-2-2 0,3 1 0,-3 0 0,0 0 0,0 1 0,0-1 0,0 0 0,0 0 0,0 0 0,0 0 0,0 0 0,0 1 0,1-1 0,0 0 0,0 0 0,-1-1 0,0-1 0,0 0 0,0 0 0,0-1 0,0 1 0,0 1 0,2-2 0,-2 1 0,3-1 0,-3 0 0,3-1 0,-1 1 0,0 0 0,1 1 0,-1-2 0,1 0 0,0 1 0,-1 0 0,0 0 0,-2 1 0,0-2 0,0 1 0,1 1 0,0 0 0,2-1 0,-3 1 0,2-1 0,1 0 0,-3 0 0,0 1 0,2-2 0,-2 2 0,2 0 0,-2 0 0,0 0 0,0 0 0,1 0 0,0 1 0,0-1 0,-1 0 0,0-1 0,0 0 0,0 0 0,2 0 0,-2-1 0,4 2 0,-4-2 0,0 0 0,0 1 0,0 1 0,0-1 0,0 1 0,0-1 0,0 1 0,0-1 0,0-1 0,0 0 0,0 2 0,0 0 0,0 0 0,0-1 0,0 1 0,0 0 0,0-2 0,0 2 0,0 0 0,0-2 0,0 2 0,0-1 0,0 1 0,0-1 0,0 0 0,0 0 0,0 1 0,0 0 0,0 0 0,0 0 0,0 0 0,0-1 0,0 1 0,0 0 0,0-2 0,0 3 0,0-1 0,0-1 0,0 1 0,0-1 0,0 1 0,0-1 0,0-1 0,0 1 0,0 1 0,0 0 0,0 0 0,0-1 0,0 1 0,0-2 0,0 2 0,0-3 0,0 3 0,0-2 0,0 2 0,0-2 0,0 0 0,0 0 0,0 2 0,0-1 0,0 0 0,0 0 0,0-1 0,0 1 0,0 2 0,0-2 0,0 1 0,0-2 0,0 2 0,0-1 0,0 2 0,0-3 0,0 2 0,0 0 0,0 0 0,0 0 0,0 0 0,0-1 0,0 1 0,0-1 0,0 1 0,0-2 0,0 3 0,0-2 0,0 1 0,0 0 0,0 0 0,0 0 0,0 0 0,0 0 0,0 0 0,0 1 0,0-1 0,0-2 0,0 2 0,0 0 0,0 1 0,0-1 0,0 0 0,0 0 0,0 0 0,0 0 0,0 0 0,0 0 0,0 0 0,0 0 0,0 1 0,1-2 0,0 2 0,0 0 0,-1 2 0,0 0 0,0-1 0,0 3 0,0-1 0,0 3 0,0-3 0,0 2 0,0-1 0,0 2 0,0-4 0,1 0 0,-1 1 0,2-1 0,-1 0 0,0 1 0,0-1 0,-1 3 0,0-4 0,2 2 0,-2-3 0,3 3 0,-2-2 0,0 1 0,-1 0 0,0 0 0,0 0 0,2 0 0,-2-1 0,1 1 0,-1-1 0,2 0 0,-2 1 0,1-1 0,1 0 0,1 1 0,-1-1 0,0 1 0,0-1 0,-2 2 0,1-2 0,0 2 0,0-2 0,1 0 0,-2 1 0,4 0 0,-4-1 0,2 1 0,-2-1 0,1 1 0,-1-1 0,2 0 0,-2 1 0,0-2 0,0 1 0,1 1 0,-1 0 0,3 0 0,-3 1 0,3-1 0,-3-1 0,0 0 0,0 1 0,0 0 0,0 0 0,1 1 0,-1-2 0,2 1 0,-2-1 0,0 1 0,0-1 0,0 0 0,0 1 0,0 1 0,0-2 0,0 1 0,0-1 0,0 2 0,0-2 0,0 1 0,0-1 0,0 0 0,0 1 0,0-1 0,0 1 0,0 0 0,0 0 0,0 0 0,0-1 0,0 2 0,0-2 0,0 1 0,0-1 0,0-1 0,0 1 0,0 0 0,0 0 0,0 0 0,0 0 0,0 0 0,0 0 0,0-1 0,0 2 0,0-1 0,0 0 0,0 0 0,0 0 0,0 0 0,0 0 0,0 0 0,0 0 0,0 0 0,0 0 0,0 0 0,0 0 0,0-1 0,0 2 0,0-4 0,0 0 0,0 1 0,2-3 0,-1 2 0,1-1 0,-1 0 0,0 1 0,4-1 0,-3 1 0,1-1 0,1-1 0,-2 1 0,0 1 0,-2 1 0,0 1 0,1-3 0,1 1 0,-1-2 0,2 2 0,-2-1 0,3 1 0,-2-1 0,0 1 0,0 0 0,0 1 0,-2-2 0,0 1 0,3-2 0,-1 3 0,0-2 0,-2 1 0,2 0 0,-2 0 0,2-1 0,-2 2 0,1 0 0,-1 0 0,1-2 0,-1 1 0,0-1 0,2 1 0,-2 0 0,3 1 0,-2 0 0,-1 0 0,2 0 0,-2 0 0,1-1 0,-1 1 0,2-3 0,-2 3 0,0-1 0,0 1 0,1 0 0,0-1 0,1 0 0,-2 1 0,2-3 0,-2 3 0,0-1 0,2 0 0,-1 0 0,0 0 0,-1 1 0,2-1 0,-2 1 0,2-1 0,-1 0 0,0 1 0,1-1 0,1 0 0,-3-1 0,0 2 0,2-1 0,-2 1 0,1 0 0,0 0 0,1-2 0,0 1 0,1-1 0,-1 2 0,-1 0 0,-1 0 0,0 0 0,0 0 0,0-1 0,0 1 0,1-4 0,-1 4 0,3-1 0,-3 0 0,2 0 0,-2 1 0,0 0 0,0 0 0,1-2 0,-1 1 0,2-1 0,-2 2 0,0-1 0,0 1 0,1 0 0,0 0 0,1-2 0,-2 1 0,3 1 0,-3 0 0,3-1 0,-3 1 0,2 1 0,-2-1 0,2 0 0,-2 0 0,0 0 0,0-1 0,1 1 0,-1 0 0,2 0 0,-2 0 0,0 1 0,0-2 0,2 2 0,-2-1 0,3-1 0,-1 2 0,-1-1 0,1 0 0,0 0 0,-2 1 0,2 2 0,-2-1 0,0 1 0,0-1 0,0 1 0,0 1 0,0-2 0,0 1 0,0-1 0,0 1 0,0 0 0,0 0 0,0 0 0,0 0 0,0 0 0,0-1 0,0 2 0,0-1 0,0 1 0,0-2 0,0 3 0,0-2 0,0 0 0,0-1 0,0 0 0,0 0 0,0 1 0,0-1 0,0 0 0,0 1 0,0-1 0,0 1 0,0-1 0,0 0 0,0 0 0,0 0 0,0 0 0,0 0 0,0-1 0,0 1 0,0 2 0,0-2 0,0 0 0,0 1 0,0-1 0,0 0 0,0 2 0,0-2 0,0 3 0,0-3 0,0 1 0,0-1 0,0 1 0,0-1 0,0 2 0,0-2 0,0 3 0,0-3 0,0 1 0,0-1 0,0 1 0,0-1 0,0 1 0,0 0 0,0 0 0,0-2 0,0 3 0,0-2 0,0 2 0,0-2 0,0 1 0,0 1 0,2-1 0,-2-1 0,2 0 0,-2 0 0,0 2 0,0-2 0,1 3 0,-1-4 0,5 3 0,-5-2 0,4 1 0,-4-1 0,0 0 0,0 0 0,1 3 0,1-3 0,0 1 0,-1 0 0,-1-1 0,0 0 0,0 0 0,0 0 0,1 0 0,0-1 0,0 3 0,-1-2 0,0 0 0,0 1 0,0-1 0,0 0 0,0 1 0,3-1 0,-3 0 0,2 2 0,-1-2 0,-1 1 0,1 0 0,-1-1 0,2 1 0,-2-1 0,2 0 0,-2 0 0,0 0 0,0 1 0,0-1 0,1 0 0,0 1 0,-1-2 0,0 2 0,2-1 0,-2 1 0,3-1 0,-3 3 0,0-3 0,0 0 0,0 0 0,0 0 0,0 0 0,0 0 0,0 0 0,1 0 0,0 0 0,0 2 0,0-2 0,-1 0 0,2 0 0,-2 1 0,0-1 0,0-1 0,2 1 0,-2 1 0,2-1 0,-2 0 0,0 0 0,0 2 0,0-2 0,0 1 0,2-2 0,-2 1 0,1 0 0,-1 0 0,0 1 0,0-1 0,0 0 0,0 1 0,0-1 0,0-1 0,0 1 0,0 0 0,0 0 0,2 0 0,-2 0 0,2 1 0,-1-1 0,0 0 0,0 0 0,1 2 0,-2-1 0,1-1 0,-1 0 0,2 0 0,0 1 0,0-1 0,0 0 0,-1 0 0,0 0 0,1 1 0,-2-1 0,1 0 0,-1 0 0,0 0 0,3 0 0,-3 0 0,3 0 0,-3 0 0,2-1 0,-2-1 0,1 0 0,0-1 0,1 0 0,0-2 0,1 2 0,1 0 0,-4 1 0,6-2 0,-4 0 0,1-2 0,0 4 0,-1-3 0,-1 3 0,0-2 0,-1 0 0,2 1 0,1 0 0,-2 0 0,3-1 0,-2-1 0,1 1 0,-3-1 0,0 2 0,3 0 0,-3-1 0,2 1 0,-2 1 0,1-1 0,0 1 0,0-1 0,1 0 0,-2-1 0,1 2 0,0-1 0,0 1 0,3-1 0,-4 1 0,2-2 0,-2 1 0,2 1 0,0 0 0,0-1 0,2-1 0,-2 1 0,1 0 0,-3-3 0,1 3 0,-1-1 0,3 0 0,-3 2 0,1-2 0,0 2 0,1 0 0,0-1 0,-2 1 0,2-1 0,-1 1 0,0-2 0,1 1 0,-2 1 0,3-1 0,0 0 0,-2 0 0,-1 0 0,0 1 0,0 0 0,0-1 0,0 0 0,0 1 0,0 0 0,0 1 0,0-1 0,0 0 0,0-1 0,0 1 0,0 0 0,0-2 0,0 2 0,0 0 0,0-2 0,0 2 0,0-3 0,0 3 0,0-3 0,0 3 0,0 0 0,0 0 0,0-1 0,2 1 0,-2 0 0,2 0 0,-2 0 0,0 0 0,0-1 0,1 1 0,0 0 0,1 0 0,2-2 0,-3 3 0,0-1 0,-1 0 0,0 0 0,1 0 0,-1 1 0,3 0 0,-2 2 0,2-1 0,-3 0 0,1 0 0,1 1 0,-1-1 0,2 0 0,-3 0 0,2 1 0,-2-1 0,2 1 0,0 0 0,-2-1 0,4 1 0,-3-1 0,0 1 0,1 0 0,-1 0 0,2-1 0,3 1 0,-4-1 0,0 2 0,-2-2 0,0 0 0,2 3 0,0-2 0,0 0 0,0 0 0,-2-1 0,1 0 0,-1-1 0,2 1 0,-2 0 0,1 2 0,0-2 0,2 1 0,-3-1 0,2 1 0,-2-1 0,0 0 0,1 0 0,3 2 0,-2-2 0,-1 0 0,2 0 0,-3 0 0,3 0 0,-2 0 0,2 1 0,-3-1 0,4 0 0,-4 0 0,2-1 0,-2 3 0,0-2 0,0-1 0,0 1 0,0 0 0,0 0 0,0 0 0,0 0 0,0 0 0,0 0 0,1 0 0,-1-1 0,3 1 0,-3 2 0,3-2 0,-3-1 0,1 1 0,0 0 0,0 0 0,-1 0 0,0-1 0,0 2 0,0-1 0,0 0 0,1 0 0,-1 0 0,2 0 0,-1 1 0,0-1 0,1 0 0,-2 0 0,3 0 0,-3-1 0,0 2 0,0-1 0,0 0 0,0 0 0,0-1 0,0 1 0,0 0 0,0 1 0,0-1 0,0 0 0,0 0 0,-3 0 0,3-1 0,-1-1 0,1-1 0,1-1 0,0 1 0,2-2 0,-1 3 0,1-5 0,-2 4 0,1-1 0,-2 1 0,2-1 0,-2 2 0,4-6 0,-3 6 0,-1-3 0,2 3 0,-2-2 0,2 2 0,-2 0 0,0 0 0,0 0 0,0 0 0,0 0 0,0 0 0,0 0 0,0 0 0,0 0 0,0 0 0,0 0 0,0-1 0,1 0 0,0 1 0,2-1 0,-3 1 0,6-4 0,-6 3 0,4-1 0,-2 1 0,2 0 0,-3 1 0,-1 0 0,0 0 0,1-3 0,-1 3 0,2-2 0,-1 2 0,1-1 0,0 1 0,3-1 0,-4 1 0,3-3 0,-2 2 0,0-1 0,3 0 0,-4 2 0,1-1 0,0 1 0,1-1 0,-2 1 0,3-1 0,-3 1 0,2 0 0,-3-1 0,3-2 0,-2 2 0,1-1 0,-2 1 0,3 0 0,-3 1 0,0-2 0,2 2 0,-2 0 0,2 1 0,-2-1 0,0 0 0,0 0 0,0 0 0,0 0 0,0 0 0,0 1 0,0-2 0,0 1 0,0-1 0,0 1 0,0 1 0,0-2 0,0 1 0,0 0 0,0 0 0,0-1 0,0 1 0,0 0 0,0 0 0,0-1 0,0 0 0,0 1 0,0 0 0,0 0 0,0-3 0,0 2 0,0-4 0,0 5 0,0-2 0,0 2 0,0 0 0,0-1 0,2 0 0,-2 0 0,1 0 0,-1 1 0,0 0 0,0 0 0,0-1 0,2 1 0,-2 0 0,3 0 0,-3-1 0,1 0 0,-1 1 0,2-1 0,-2 1 0,2-2 0,-2 2 0,2-2 0,-2 2 0,0 0 0,0 0 0,0 0 0,2 0 0,-2 0 0,1-1 0,2 1 0,-3 0 0,2-2 0,-2 2 0,0 1 0,0-1 0,0 0 0,0 1 0,0 0 0,0 2 0,0 1 0,0-2 0,0 0 0,-2 1 0,2-1 0,-3 1 0,3-1 0,0 2 0,0-1 0,0 1 0,0-2 0,0 1 0,0-1 0,0 1 0,0-1 0,0 0 0,0 1 0,0 0 0,0-2 0,0 1 0,0 1 0,0-1 0,0-1 0,0 2 0,0-1 0,0 2 0,0-1 0,0 2 0,0-3 0,0 2 0,0-2 0,0 1 0,4 1 0,-4-1 0,2 0 0,-2-1 0,0 0 0,0-1 0,0 2 0,0-1 0,0 1 0,0 0 0,0 0 0,0-1 0,0 0 0,0 0 0,0 0 0,0 0 0,0 1 0,0 2 0,0-1 0,0-1 0,0-1 0,0 1 0,0-1 0,0 0 0,0 0 0,0 2 0,0-2 0,0 0 0,0 1 0,0-1 0,0 2 0,0-1 0,2 2 0,-2-1 0,3-1 0,-3 0 0,1 1 0,-1-1 0,1 2 0,-1-3 0,0 2 0,0-2 0,0 1 0,0 0 0,0 0 0,0-1 0,2 1 0,-2-1 0,3 2 0,-3-2 0,1 1 0,0 1 0,-1-1 0,3 0 0,-3 1 0,2-1 0,-2 1 0,0-2 0,2 1 0,-2-1 0,3 2 0,-3-2 0,0 1 0,0-1 0,1 1 0,0-1 0,-1 0 0,0 0 0,0 1 0,2-1 0,-2 2 0,2-2 0,-1 0 0,-1-1 0,2 3 0,-2-2 0,0-1 0,0 2 0,1-1 0,-1 0 0,3 1 0,-1-1 0,-2 0 0,2 0 0,-2 0 0,0 1 0,0-1 0,0-1 0,0 2 0,0-1 0,0 0 0,1-1 0,0 2 0,-1-1 0,0 0 0,0 0 0,0 0 0,0 0 0,2 2 0,-2-1 0,2-1 0,-2 0 0,1 0 0,-1 1 0,3-1 0,-3 0 0,1 0 0,-1 1 0,3-1 0,-2 1 0,0-1 0,-1 0 0,1 0 0,-1 0 0,2 1 0,-2-1 0,1 2 0,0-2 0,1 1 0,-2-1 0,2 0 0,-2 0 0,1 1 0,-1-1 0,0-1 0,1 1 0,0 1 0,0 0 0,1-1 0,-2 0 0,2 0 0,-2 0 0,0-1 0,0 1 0,0 1 0,0-1 0,0 0 0,0 0 0,0 0 0,1 1 0,-1-1 0,2 1 0,-2-1 0,0 0 0,0-1 0,2 2 0,-2-1 0,2 0 0,0 0 0,-2 0 0,2 1 0,-2-1 0,0-1 0,0 2 0,0-1 0,0 0 0,0 0 0,0 0 0,1 0 0,0 0 0,-1 0 0,0 1 0,0 0 0,0-2 0,0 2 0,0-1 0,0 0 0,0 0 0,0-1 0,0 1 0,2 0 0,-2-1 0,0-2 0,0 1 0,0-3 0,2 1 0,0 0 0,-2 2 0,0-2 0,2 0 0,1 0 0,4-2 0,-5 2 0,4-4 0,-5 4 0,5-2 0,-6 4 0,1-5 0,0 5 0,1-4 0,-2 4 0,0 0 0,0-1 0,0 0 0,2 0 0,-2 1 0,1-1 0,1 1 0,-2-1 0,4-1 0,-2 2 0,0-1 0,2-2 0,0 3 0,-2-2 0,-2 1 0,0 0 0,0 0 0,0 0 0,0 0 0,0 0 0,0 1 0,0 0 0,0-2 0,2 2 0,-2-1 0,2 0 0,0 0 0,-2 1 0,2-1 0,-2-1 0,3 0 0,-1 0 0,0 1 0,0 0 0,-2-1 0,0 1 0,0 0 0,1 1 0,0-3 0,-1 3 0,0-4 0,0 4 0,0-2 0,0 2 0,0 0 0,0 0 0,0 0 0,0-2 0,0 2 0,0 0 0,0 0 0,0 0 0,0 0 0,0 0 0,0 0 0,0-1 0,0 1 0,0 0 0,0 0 0,0-2 0,0 2 0,0 0 0,0-1 0,0 1 0,0 0 0,0-1 0,0 1 0,0-3 0,0 3 0,0-3 0,0 3 0,0-1 0,2 1 0,-2 0 0,3-1 0,-3 0 0,0 1 0,1-1 0,-1 1 0,2-1 0,-2 0 0,0 1 0,0-2 0,0 2 0,0 0 0,1 0 0,-1-1 0,2 1 0,-2 0 0,1 0 0,0 0 0,0 0 0,-1 0 0,0 1 0,0 0 0,0 1 0,0 1 0,1-1 0,-1 0 0,3 0 0,-3 0 0,2 2 0,-1 0 0,1 1 0,-2-3 0,2 2 0,-2-2 0,1 4 0,-1-4 0,1 2 0,-1-2 0,2 2 0,-2-2 0,0 3 0,0-3 0,0 2 0,0-2 0,0 2 0,0-2 0,0 1 0,3 0 0,-2 0 0,1-1 0,1 0 0,-3 0 0,2 0 0,-2 0 0,2 2 0,-2-2 0,5 4 0,-4-4 0,3 3 0,-4-3 0,4 2 0,-4-1 0,3 0 0,-2-1 0,2 0 0,-3 0 0,2 0 0,-2 0 0,0 0 0,0 0 0,0 0 0,0 0 0,0 2 0,0-2 0,0 1 0,0 0 0,2 1 0,-2-1 0,2 1 0,-2-2 0,0 2 0,4-1 0,-3 0 0,2 0 0,-3 1 0,0-2 0,0 0 0,1 1 0,-1-1 0,2 1 0,-2-1 0,0 1 0,1-1 0,0-1 0,0 3 0,-1-2 0,0 0 0,0 0 0,0 0 0,0 0 0,0 0 0,0 0 0,2 0 0,-2 0 0,2 0 0,-2-1 0,0-1 0,0 0 0,0 0 0,1 0 0,0-1 0,3-1 0,-3 2 0,4-4 0,-4 4 0,1-3 0,0 2 0,3-5 0,-5 5 0,3-3 0,-2 2 0,0 2 0,0-1 0,1 0 0,-2 0 0,2-1 0,0 2 0,0-3 0,1 3 0,-1-2 0,-1 1 0,-1 0 0,0 0 0,0 0 0,0 1 0,0 0 0,0 0 0,0-1 0,0 1 0,0-1 0,0 0 0,0-1 0,0 2 0,0 0 0,0 0 0,0 0 0,0-1 0,0 1 0,0-2 0,0 2 0,0-2 0,0 2 0,1-1 0,-1 1 0,2-1 0,-2 2 0,1-2 0,0 0 0,2-2 0,-3 3 0,6-3 0,-6 2 0,4-1 0,-3 0 0,1-1 0,-2 3 0,3-1 0,-3 0 0,1 1 0,-1-2 0,2 2 0,-2 0 0,1 1 0,-1-1 0,2 0 0,-2 0 0,2 0 0,-2 0 0,1 0 0,0-1 0,-1 1 0,3-1 0,-1 1 0,1 0 0,-1 1 0,0-1 0,-1 0 0,3 0 0,-2 0 0,-1 0 0,2 0 0,-1 0 0,0 0 0,-2 1 0,0 1 0,0 1 0,0 0 0,3 1 0,-1-2 0,0 3 0,-1-2 0,-1 1 0,0-2 0,1 2 0,-1 0 0,2 3 0,-2-4 0,2 2 0,-2-2 0,4-1 0,-4 1 0,3 0 0,-3-2 0,3 2 0,-2-1 0,1 0 0,1 0 0,0 3 0,-1-3 0,0 2 0,-2-1 0,0 0 0,0-1 0,0 2 0,0-2 0,0 1 0,0 0 0,2 0 0,0 0 0,3 1 0,-5 0 0,4 1 0,-3-2 0,1 1 0,-2-2 0,1 5 0,0-5 0,5 2 0,-6-1 0,1 2 0,-1-3 0,0 2 0,0-2 0,0 1 0,0 0 0,0-2 0,0 1 0,0 2 0,0-2 0,0 2 0,2-1 0,-2-1 0,2 0 0,-2 4 0,0-4 0,0 3 0,0-1 0,0 0 0,0-2 0,0 4 0,0-4 0,0 1 0,0-1 0,0 2 0,0-2 0,0 5 0,0-5 0,0 3 0,0-3 0,0 2 0,0-2 0,0 0 0,0 0 0,0 1 0,0-1 0,0 1 0,0-1 0,0 1 0,0-2 0,0 1 0,0-2 0,0 0 0,0-1 0,2 1 0,-2 0 0,3-3 0,-3 3 0,0-3 0,0 2 0,2 1 0,-2-2 0,4-1 0,-3 0 0,2-1 0,-3 2 0,2-3 0,-1 2 0,0 2 0,-1-1 0,0 1 0,0 0 0,0-2 0,0 3 0,0-3 0,0 1 0,0 1 0,0 1 0,0-1 0,0-1 0,0 2 0,0-1 0,2-2 0,-2 3 0,1-2 0,-1 2 0,0-2 0,0 2 0,2-4 0,-1 4 0,3-3 0,-4 3 0,8-4 0,-8 4 0,5-2 0,-5 3 0,0-2 0,2 0 0,-1 0 0,0-2 0,-1 3 0,0-1 0,0 0 0,1 1 0,1-1 0,1 0 0,2 0 0,-4 0 0,2 0 0,-1 1 0,0 0 0,0 0 0,-2 1 0,4-1 0,-3 0 0,1 0 0,0 0 0,-1 1 0,1-3 0,0 2 0,2 1 0,-4-1 0,2 0 0,-1 0 0,-1 1 0,3-1 0,-1 0 0,1 0 0,0-1 0,-1 2 0,-1-1 0,2 0 0,-3-1 0,3 1 0,-2 0 0,-1 1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3-29T06:54:17.701"/>
    </inkml:context>
    <inkml:brush xml:id="br0">
      <inkml:brushProperty name="width" value="0.02646" units="cm"/>
      <inkml:brushProperty name="height" value="0.02646" units="cm"/>
      <inkml:brushProperty name="color" value="#4472C5"/>
    </inkml:brush>
  </inkml:definitions>
  <inkml:trace contextRef="#ctx0" brushRef="#br0">6 223 24575,'0'-1'0,"-2"-2"0,1 2 0,-2-2 0,3 2 0,0-1 0,0 1 0,0-2 0,0 0 0,0 1 0,0 1 0,2-1 0,0 0 0,-1 0 0,0-1 0,-1 1 0,0 1 0,3 0 0,-3-1 0,2 1 0,-2 0 0,0-1 0,0 1 0,0-2 0,0 2 0,0 0 0,1 0 0,-1 0 0,3 0 0,-2-1 0,0 1 0,-1 0 0,0-1 0,2 0 0,-2 1 0,3-1 0,-3 1 0,0 0 0,1 0 0,0 0 0,1 0 0,-2-1 0,3-1 0,-3 2 0,1 0 0,1 0 0,-2 0 0,5 0 0,-5 0 0,4-1 0,-3 0 0,3 1 0,-2 0 0,0-1 0,-2 1 0,6-2 0,-5 1 0,6-1 0,-7 1 0,3-1 0,-3 1 0,2 1 0,0-2 0,0 1 0,1 0 0,1-2 0,-4 1 0,2 0 0,0 1 0,3-3 0,0 3 0,-1-1 0,-4 1 0,0 1 0,4-3 0,-4 2 0,2-1 0,-2 2 0,2-2 0,2 1 0,-1-2 0,3 1 0,-5 2 0,2-1 0,-3 0 0,3-2 0,0 2 0,2-2 0,-1 1 0,0-1 0,-2 2 0,0 0 0,-1 0 0,0-1 0,1 2 0,-2 0 0,1-2 0,1 2 0,-2 0 0,4 0 0,-3 1 0,2-1 0,-3 0 0,2 0 0,-1-1 0,3 1 0,-4 1 0,3-1 0,-3-2 0,3 2 0,-1 0 0,3 0 0,-3 1 0,0-1 0,-2 1 0,1 1 0,-1 1 0,0-1 0,0 2 0,0-2 0,0 0 0,0 1 0,0-1 0,0 1 0,0-1 0,0 3 0,0-2 0,0 0 0,0 0 0,0-2 0,0 2 0,0-1 0,0 0 0,0 0 0,0 0 0,0 1 0,0-1 0,0 0 0,0 0 0,0 0 0,0 0 0,0 0 0,0 0 0,0 1 0,0 0 0,0 1 0,0-2 0,0 1 0,0-1 0,0 0 0,0 1 0,0-1 0,0 1 0,0 1 0,0-2 0,0 0 0,0 2 0,0-1 0,0 2 0,0-2 0,0-1 0,0 1 0,0-1 0,0 0 0,0 1 0,0-1 0,0 0 0,0 0 0,0 0 0,0 2 0,0-2 0,0 1 0,0 0 0,0 0 0,0 0 0,0 2 0,0-1 0,0-1 0,0 2 0,0-2 0,0 5 0,0-1 0,0 3 0,0-2 0,1-4 0,0-1 0,2 1 0,-3-2 0,2 1 0,-2 0 0,0 1 0,0-1 0,0 0 0,0 0 0,0-1 0,0 0 0,0 2 0,3-2 0,-3 1 0,1-1 0,-1 2 0,0-1 0,0-1 0,1 2 0,0-1 0,0-1 0,-1 1 0,0-1 0,0 0 0,0 0 0,0 0 0,0 0 0,0 0 0,0 1 0,0-1 0,0 0 0,2 1 0,-2-1 0,2-1 0,-2 2 0,0-1 0,0 0 0,0 0 0,0 0 0,0 0 0,0 1 0,0-1 0,0 0 0,0 0 0,0 0 0,0 0 0,0 0 0,0 0 0,0 1 0,0-1 0,1 0 0,0 1 0,2-1 0,-1 0 0,-2 0 0,0 0 0,1 0 0,0 1 0,1-1 0,2 0 0,-4 0 0,1 0 0,1 1 0,-1-1 0,0 0 0,1 0 0,-2 0 0,2 0 0,-2 0 0,0-1 0,0-1 0,1-1 0,0 0 0,1-1 0,2 1 0,-2 1 0,0-1 0,1 1 0,-1-1 0,4-3 0,0 0 0,1 2 0,-1-2 0,-4 4 0,5-3 0,-7 2 0,7-2 0,-5 0 0,1 2 0,2 0 0,1-3 0,0 2 0,2-3 0,-7 5 0,3-2 0,-3 2 0,5-3 0,-6 3 0,2-1 0,-1 1 0,2-2 0,-1 1 0,-1-1 0,1 1 0,-1 1 0,1 0 0,-1 0 0,-1 0 0,1 0 0,1 0 0,0 0 0,-1 0 0,1-2 0,-2 2 0,2 0 0,-2-1 0,2 1 0,-1 0 0,1-1 0,-2 1 0,2 0 0,-2 0 0,0-2 0,0 2 0,0 0 0,0 0 0,0 0 0,0 0 0,0 0 0,0 0 0,0 0 0,0 0 0,0 0 0,0-2 0,0 2 0,0 0 0,0 0 0,0 0 0,2-1 0,-2 1 0,1 0 0,-1 1 0,0 1 0,0 0 0,0 0 0,0 0 0,0 1 0,0-1 0,0 2 0,0-2 0,0 2 0,0-1 0,1 1 0,0-2 0,3 4 0,-2-4 0,0 3 0,-2-2 0,4 1 0,-4 0 0,2 0 0,1-2 0,-3 0 0,4 1 0,-4 1 0,2 1 0,-2 0 0,0-3 0,0 2 0,0-2 0,0 3 0,0-3 0,1 1 0,0 0 0,-1 0 0,0 0 0,0 2 0,0-2 0,2 1 0,-2-2 0,3 0 0,-3 1 0,1 1 0,-1-2 0,3 0 0,-3 0 0,4 1 0,-3-2 0,1 2 0,-1-1 0,-1 0 0,0 0 0,0 0 0,0 0 0,3 2 0,-3-2 0,3 1 0,-3 0 0,1-1 0,-1 0 0,0 0 0,0 0 0,2 2 0,-2-2 0,3 1 0,-2-1 0,-1 0 0,0 0 0,0 0 0,3 0 0,-3 1 0,2 1 0,-2 1 0,0-2 0,2 1 0,-2-2 0,2 1 0,-1 0 0,-1 0 0,2-2 0,-2 2 0,0-1 0,0 0 0,1 1 0,-1-1 0,4-1 0,-3 1 0,-1 0 0,0-1 0,2-1 0,0 0 0,0-1 0,-1 1 0,-1 0 0,0 0 0,2 0 0,-2 0 0,2 0 0,-2 0 0,2-1 0,-2 1 0,3 0 0,-2-1 0,1 1 0,-2 0 0,2 0 0,-2 0 0,0 0 0,1 0 0,2-1 0,-1 0 0,1 0 0,-3 1 0,1-1 0,1 1 0,-2 0 0,2 1 0,0-1 0,-2-1 0,3 1 0,-2-1 0,0 1 0,1 0 0,-2 0 0,2-1 0,-1 1 0,3 0 0,-4 0 0,3-1 0,-3 1 0,2-1 0,-1 1 0,0 0 0,0 0 0,1 0 0,-2-1 0,3 1 0,-3 0 0,1 0 0,0-1 0,1 2 0,-2-1 0,2-2 0,-1 0 0,1 0 0,1-1 0,-3 0 0,3 3 0,-3 0 0,1-2 0,0 2 0,0-2 0,-1 2 0,1-3 0,-1 3 0,2-1 0,-2 1 0,0-1 0,0 0 0,0-1 0,0 2 0,0-2 0,1 2 0,0-2 0,0 2 0,2-3 0,-3 3 0,1 0 0,-1-1 0,0 1 0,0-2 0,0 1 0,0-2 0,3 2 0,-2 1 0,3-2 0,-4 3 0,2-2 0,1-1 0,-2 0 0,2 0 0,0 1 0,-1 1 0,-1 0 0,2 0 0,-3 0 0,0 0 0,0-2 0,0 2 0,0-1 0,0 1 0,0-1 0,0 1 0,1-1 0,0 1 0,0-3 0,1 3 0,-2 0 0,2 0 0,-1 0 0,-1-1 0,1 1 0,1-2 0,1 1 0,-1 0 0,0 1 0,-1 0 0,2 0 0,-3-1 0,2 1 0,0 0 0,-1 2 0,-1-1 0,0 1 0,0 1 0,0-1 0,0 0 0,0 0 0,0 1 0,0 0 0,0-1 0,0 2 0,4 2 0,-3-1 0,2 1 0,-3-4 0,0 0 0,0 1 0,0-1 0,0 3 0,0-3 0,0 1 0,0-1 0,0 1 0,0-1 0,0 1 0,0 0 0,0 1 0,0-1 0,1 0 0,1 0 0,0 0 0,0-1 0,-1 0 0,0 1 0,0-1 0,1 1 0,-2 0 0,3 0 0,-3-1 0,4 2 0,-4-2 0,2 3 0,-1-3 0,-1 0 0,3 1 0,-2-1 0,2 1 0,-3-1 0,3 2 0,-3-2 0,2 1 0,0 1 0,-2-2 0,1 0 0,1 0 0,-2 0 0,2 2 0,-1-2 0,0 1 0,1 1 0,0 1 0,-2-2 0,2 1 0,-2-2 0,0 0 0,0 0 0,0 0 0,0 0 0,0 0 0,0 1 0,1-1 0,0 2 0,-1-2 0,0 1 0,0-1 0,0 1 0,2-1 0,-2 0 0,2 0 0,-2 1 0,0 1 0,0-2 0,0 1 0,0-1 0,0 1 0,0-1 0,0 1 0,0-1 0,0 0 0,0 2 0,0-1 0,0-1 0,0 0 0,0 1 0,0 0 0,0 0 0,0 0 0,0-1 0,0 0 0,0 0 0,0 1 0,0-1 0,0 0 0,0 0 0,0 0 0,1 1 0,-1-1 0,3 2 0,-3-2 0,0 1 0,0-1 0,1 0 0,-1 0 0,2 0 0,-2 0 0,2 0 0,-2 0 0,2 1 0,-2-1 0,0 0 0,0 0 0,0 0 0,2 0 0,-2 1 0,0-1 0,2 0 0,-2 0 0,3 0 0,-2 1 0,0-1 0,0 0 0,0 0 0,-1 0 0,2 0 0,-2 0 0,0 0 0,0 0 0,0 0 0,0-2 0,0-2 0,0 1 0,0 0 0,0-1 0,0 1 0,0 0 0,1-1 0,2 0 0,2-3 0,-2 2 0,0 0 0,-1 1 0,-2 1 0,2 0 0,-2 0 0,2-1 0,-1-1 0,-1 2 0,2-1 0,-1 1 0,0 1 0,0-1 0,-1 1 0,0-1 0,2 0 0,0 0 0,2-1 0,2 0 0,-4 0 0,3 1 0,-3 1 0,1-2 0,0 2 0,0-1 0,0 0 0,-3 2 0,2-1 0,-1-2 0,0 2 0,-1-1 0,2 1 0,0-2 0,2 1 0,-1-1 0,1 2 0,-2 0 0,1 0 0,-1 0 0,1-1 0,-1 0 0,1 1 0,-2 0 0,3 0 0,-2 0 0,1-1 0,-1 1 0,1 0 0,0 0 0,0 0 0,-1 0 0,0 0 0,3-1 0,-2 1 0,0 0 0,-1 0 0,0-1 0,-1 1 0,3 0 0,0-1 0,-3 1 0,6-1 0,-7 0 0,6-2 0,-3 3 0,2-1 0,-3 1 0,-1 0 0,-1 0 0,0 2 0,0 1 0,0 0 0,0 1 0,0-2 0,0 3 0,0-2 0,0 2 0,2 0 0,-2 0 0,3-1 0,-3 1 0,0-3 0,0 2 0,0-1 0,0 1 0,0-1 0,0 2 0,0-1 0,0-1 0,0 1 0,0 1 0,0-2 0,0 2 0,0-2 0,1 5 0,1-5 0,0 1 0,0-2 0,-2 0 0,0 0 0,0 1 0,0 0 0,2 1 0,-2-2 0,2 1 0,-2-1 0,1 1 0,-1 0 0,1 1 0,-1-2 0,0 2 0,0-2 0,0 1 0,0-1 0,0 1 0,0-1 0,0 1 0,0-1 0,0 0 0,0 1 0,0-2 0,2 2 0,-2 0 0,3-1 0,-3 1 0,0 0 0,0-1 0,0 0 0,0 1 0,0-1 0,0 2 0,0-2 0,0 1 0,0 0 0,0-1 0,0 1 0,0-1 0,0 0 0,0 1 0,0-1 0,0 1 0,0-1 0,0 0 0,0 1 0,0 0 0,0-1 0,0 0 0,0 0 0,0 1 0,0-1 0,0 0 0,0 0 0,0-1 0,0 0 0,0-1 0,2-3 0,-2 2 0,9-6 0,-5 4 0,3-1 0,-1 0 0,0-5 0,11-7 0,-7 6 0,0 1 0,0 1 0,-6 0 0,14-9 0,-12 9 0,8-5 0,-14 11 0,2-1 0,-2 1 0,3-1 0,-2 3 0,4-4 0,-5 2 0,1 1 0,-1 1 0,2-2 0,-2 2 0,4-2 0,-3 1 0,0-1 0,-1 2 0,0 0 0,2-2 0,-2 3 0,3-2 0,-3 0 0,0 1 0,2-2 0,0 2 0,2-1 0,-4 0 0,3 1 0,-3 0 0,4-2 0,-4 1 0,3-1 0,-1 2 0,-1-1 0,2 1 0,0-2 0,-1 2 0,-1-2 0,-1 1 0,0 2 0,0-2 0,0 0 0,0 1 0,0 0 0,0-1 0,0 1 0,0-1 0,0 0 0,0 1 0,0 0 0,0 0 0,0 0 0,0 0 0,2 0 0,0 0 0,0 0 0,-1 0 0,-1-2 0,3 2 0,-3 0 0,1 0 0,-1 0 0,0 0 0,0 0 0,0 0 0,1 0 0,1 0 0,0 0 0,-1 0 0,-1-1 0,0-1 0,2 2 0,-2-1 0,2 1 0,-2 0 0,2-1 0,-2 1 0,2 1 0,-2 1 0,0 0 0,0 1 0,1-1 0,-1 1 0,2-1 0,-2 0 0,0 1 0,0 0 0,0-1 0,1 0 0,0 1 0,0 0 0,-1 0 0,0 1 0,0 0 0,0-1 0,0-1 0,0 3 0,0-2 0,0 2 0,0-2 0,0-1 0,0 2 0,0-1 0,0 0 0,0 1 0,0-1 0,0-1 0,0 2 0,0-1 0,0 4 0,0-3 0,0-1 0,0 1 0,0-2 0,0 1 0,0 1 0,0-1 0,0 0 0,0 0 0,0 0 0,0 2 0,0-3 0,0 3 0,0-2 0,0 1 0,0-1 0,0 1 0,0-1 0,0 0 0,0 1 0,0-1 0,0-1 0,0 2 0,0-2 0,0 2 0,0-2 0,0 7 0,0-6 0,0 4 0,0-4 0,0-1 0,0 2 0,0-1 0,0-1 0,0 2 0,0-2 0,0 2 0,0 0 0,0 0 0,0-2 0,0 2 0,0-2 0,0 2 0,0 0 0,0 0 0,0-2 0,0 1 0,0-1 0,0 0 0,0 1 0,0 2 0,0-2 0,0 1 0,0-2 0,0 1 0,2-1 0,-2 2 0,1-2 0,-1 0 0,2 1 0,-1-1 0,0 0 0,-1 1 0,4-1 0,-4 1 0,3 0 0,-2 0 0,0-1 0,3 0 0,-4 0 0,1 0 0,-1 1 0,0-1 0,0 0 0,0 0 0,0 1 0,0-1 0,0 0 0,2 1 0,-1-1 0,1 2 0,1-3 0,-2 3 0,-1 0 0,0-3 0,0 2 0,0-1 0,0 0 0,0 0 0,3 0 0,-3 0 0,4 0 0,-4 0 0,1 0 0,-1 0 0,1 1 0,0 0 0,0-1 0,-1 0 0,2 0 0,-2 0 0,3 0 0,-3 1 0,0-1 0,0 0 0,0 1 0,0-1 0,0 0 0,1 1 0,0-2 0,-1 2 0,0-1 0,2 0 0,-2 0 0,2 0 0,-2 0 0,0 1 0,1-1 0,0 0 0,0 0 0,-1-1 0,0-1 0,0 0 0,3-5 0,0 3 0,0-2 0,0 0 0,3-3 0,4-9 0,-3 4 0,3-4 0,-7 11 0,0-2 0,-2 5 0,2-4 0,-3 5 0,5-3 0,-4 4 0,1-4 0,-2 4 0,2-3 0,-2 3 0,0-1 0,0 1 0,0-3 0,0 3 0,5-3 0,-5 3 0,5-3 0,-4 1 0,1 2 0,-2 0 0,3-2 0,-2 2 0,3-2 0,-3 2 0,1-2 0,1 2 0,-3 0 0,2-1 0,-2 1 0,3 0 0,-2-2 0,2 1 0,-1-1 0,1 2 0,-2 0 0,2 0 0,0-2 0,-2 2 0,3-1 0,-2-1 0,2 0 0,-1 2 0,-1-1 0,0 1 0,0-1 0,-2 1 0,6 0 0,-6-2 0,3 2 0,-1 0 0,0-1 0,0 1 0,1 0 0,-1-2 0,1 2 0,-1-2 0,1 2 0,-3 0 0,4 0 0,-3 0 0,0-1 0,0 2 0,-1 0 0,2 1 0,-2 1 0,0-1 0,0 4 0,0-4 0,0 5 0,0-3 0,0 2 0,0-1 0,0-1 0,0-1 0,0 2 0,0-2 0,0 1 0,0 0 0,0 0 0,0 0 0,0 0 0,0-1 0,0 1 0,0 0 0,0-2 0,0 1 0,0-1 0,0 1 0,0 1 0,0-2 0,0 2 0,0-2 0,0 2 0,0-2 0,0 1 0,0-1 0,0 1 0,0 1 0,0-1 0,0 1 0,0-1 0,0 1 0,0-1 0,0 0 0,0 0 0,0-1 0,0 0 0,0 1 0,0 1 0,1-2 0,0 2 0,0-1 0,-1 0 0,0-1 0,0 1 0,0-1 0,0 0 0,0 0 0,0 2 0,0-2 0,0 0 0,0 0 0,0 1 0,0 0 0,0-1 0,0 1 0,0-1 0,0 0 0,0 2 0,0-1 0,0-1 0,0 3 0,0-3 0,0 1 0,0 0 0,0-1 0,0 0 0,2 0 0,-2 0 0,2 2 0,-2-2 0,0 2 0,0-1 0,0-1 0,0 1 0,0-1 0,0 0 0,0 1 0,0-1 0,0 0 0,0 0 0,0 0 0,0 0 0,0 1 0,0-2 0,1 0 0,0-3 0,0 1 0,-1-1 0,0 1 0,3-8 0,0 3 0,8-11 0,-2 6 0,3-3 0,-4 4 0,8-6-2184,-4 2 2184,3-1 0,-10 7-6061,1 0 6061,-5 7 0,8-7 0,-8 6 0,3-3 0,-2 3 0,0-3 0,1 2 1461,-2 2-1461,-1 0 6784,0-2-6784,0 3 0,0-3 0,0 2 0,2-1 0,-2-1 0,1 1 0,-1 2 0,0-1 0,0 1 0,0-2 0,2-1 0,-1 1 0,2 1 0,-1 0 0,-2 1 0,2-3 0,0 3 0,1-1 0,0 1 0,-1-1 0,-2 1 0,1 0 0,1 0 0,0 0 0,0 0 0,-2-1 0,1 0 0,4 0 0,-4 0 0,3 0 0,-4 1 0,4-1 0,-4 0 0,3 1 0,-1 0 0,0 0 0,0 0 0,-1-1 0,0 1 0,0 0 0,-1 0 0,1 0 0,2 1 0,-1 0 0,-2 0 0,0 1 0,0 0 0,0 0 0,0 0 0,0 1 0,0 0 0,0-1 0,0 2 0,0-2 0,2 4 0,-2-4 0,2 6 0,-2-5 0,0 1 0,0 0 0,0 2 0,0-2 0,0 1 0,0-2 0,0 2 0,0-2 0,0 2 0,0-3 0,0 2 0,0 0 0,0-1 0,0 1 0,0-1 0,0 1 0,0 1 0,0-1 0,0-1 0,0-1 0,0 2 0,0-2 0,2 3 0,-2-2 0,2 0 0,-2 0 0,0 1 0,0-2 0,0 4 0,0-4 0,0 1 0,0 0 0,0 0 0,0 0 0,0 3 0,0-4 0,0 2 0,0-1 0,0 0 0,0 1 0,0-2 0,0 0 0,0 2 0,0-2 0,0 3 0,0-2 0,0 1 0,0-2 0,0 1 0,0 0 0,0 0 0,0-1 0,0 3 0,0-4 0,0 3 0,0-2 0,0 1 0,0 0 0,0-1 0,0 2 0,1 0 0,2-1 0,-2 2 0,-1-3 0,0 3 0,0-3 0,0 2 0,0-1 0,0 0 0,0 0 0,0 2 0,0-3 0,0 1 0,0-1 0,0 0 0,0 2 0,0-1 0,0 2 0,0-1 0,0-2 0,1 1 0,1-1 0,0 1 0,-1 1 0,1-1 0,-2 0 0,4 0 0,-3 0 0,0 0 0,1-1 0,-2 2 0,1-2 0,0 1 0,1-1 0,0 1 0,1-1 0,-3 0 0,0 1 0,0 1 0,0-2 0,0 1 0,0-1 0,0 0 0,0 1 0,0 0 0,0-1 0,0 2 0,1-1 0,0-1 0,-1 0 0,0 0 0,2 1 0,-2-1 0,2 1 0,0-1 0,-2 1 0,1-1 0,-1 0 0,0 0 0,0 0 0,0 1 0,0-1 0,1 0 0,0 0 0,0-1 0,-1 1 0,0 0 0,0 2 0,3-2 0,-3 0 0,1 0 0,-1 0 0,0 0 0,0 0 0,0-1 0,0-1 0,0-1 0,1-1 0,0 0 0,0 2 0,1-1 0,-2 1 0,4-3 0,-1 1 0,2-4 0,-3 3 0,4-3 0,-6 5 0,6-4 0,-5 5 0,2-6 0,-2 5 0,1-1 0,-1 0 0,-1 1 0,0 0 0,0 0 0,2 1 0,1-2 0,-2 0 0,3-1 0,-2 2 0,3-2 0,-4 2 0,2-2 0,2 2 0,-2-1 0,-2 0 0,3 0 0,-2 1 0,2-1 0,-1 1 0,0-1 0,-2 0 0,5 1 0,-6 0 0,3-1 0,-1 3 0,-2-2 0,3 0 0,-2 1 0,1-3 0,1 1 0,-1 2 0,-1-1 0,-1 0 0,2 1 0,-2-2 0,2 3 0,-1-1 0,-1 0 0,2 0 0,-2-1 0,2 1 0,-1 0 0,0 0 0,1 0 0,-2-1 0,2 0 0,-1 1 0,0-1 0,-1 1 0,2 0 0,-2 0 0,3-1 0,-3 1 0,1 0 0,-1-2 0,1 1 0,-1 1 0,0 0 0,0-1 0,0 1 0,0 0 0,2-1 0,-1 1 0,1-2 0,1 1 0,-2 0 0,0-1 0,2 0 0,-1 0 0,-1 1 0,0 0 0,-1 1 0,2 0 0,0-1 0,0 1 0,-2-3 0,0 3 0,3-1 0,-3 1 0,2 0 0,-2 0 0,2 0 0,-2 0 0,2 1 0,-2 1 0,0 0 0,0 0 0,0 1 0,1-1 0,0 1 0,1 1 0,2 0 0,-3-1 0,-1 2 0,0-3 0,2 3 0,-2-3 0,2 3 0,-2-2 0,0 5 0,0-5 0,0 2 0,0-3 0,0 3 0,0-2 0,0-1 0,2 1 0,-2 0 0,2 0 0,-2 2 0,0-3 0,0 3 0,0-3 0,0 2 0,3-1 0,1-1 0,-2 2 0,0-2 0,-2 1 0,2 0 0,-1-1 0,1 2 0,-1-2 0,1 2 0,-2-1 0,1 0 0,-1-1 0,0 1 0,0-1 0,2 2 0,-2-1 0,2 1 0,-2-2 0,0 1 0,0 0 0,1-1 0,0 1 0,1 2 0,0-2 0,0 0 0,1 0 0,-3 1 0,2 0 0,-2 1 0,2-1 0,0-1 0,3 4 0,-3-4 0,1 0 0,-1 1 0,-2-1 0,3 2 0,-3-3 0,1 1 0,0 1 0,0 0 0,0 2 0,-1-4 0,2 1 0,-2-1 0,0 0 0,0 0 0,0 0 0,0 0 0,2 0 0,-2 1 0,2 0 0,-2-1 0,0 0 0,0 0 0,0-3 0,0 1 0,0-5 0,1 3 0,2-3 0,2-2 0,5-10 0,-2 3 0,1-1-1678,0 3 1,-2 2 1677,3-6 0,-1 3 0,-1 2 0,2-3 0,-6 7 0,4-4 0,-7 5 0,5 2 0,-1-7 0,0 5-5672,-2-3 5672,1 6 0,-4 0 0,0 3 2243,1-2-2243,2-1 0,0 0 0,0 1 6784,-3 1-6784,4 0 0,-3 1 0,2-6 0,-3 6 0,3-4 0,-3 2 0,0-1 0,0 2 0,0-1 0,0 1 0,0-1 0,0 1 0,0 0 0,0-1 0,0 1 0,0-3 0,0 3 0,1 1 0,0-1 0,0 1 0,-1 0 0,3 1 0,-2-1 0,2 1 0,-1-1 0,1-1 0,-2 1 0,4 1 0,-2-1 0,0-1 0,2 1 0,-3 0 0,0 1 0,-2 0 0,2 1 0,-2 0 0,0 0 0,0 1 0,0-1 0,0 3 0,2-2 0,-2 1 0,1 0 0,-1 1 0,0-1 0,0 0 0,0-1 0,0 0 0,0 0 0,0 2 0,0-3 0,0 1 0,0-1 0,0 1 0,0 0 0,0 2 0,0-2 0,0 1 0,0-2 0,0 1 0,0-1 0,0 1 0,0-1 0,0 1 0,0-1 0,0 1 0,0 0 0,0 1 0,0-2 0,0 3 0,0-3 0,0 1 0,0 0 0,0 0 0,0-1 0,0 3 0,0-2 0,0 2 0,0-3 0,0 4 0,0-3 0,0 1 0,0-1 0,0 2 0,0-1 0,0 1 0,0-2 0,0 1 0,0-2 0,0 2 0,0-1 0,0 1 0,0-1 0,0 1 0,0 1 0,0-2 0,0 1 0,0-1 0,0 1 0,0-2 0,2 3 0,-2-2 0,4 1 0,-3-1 0,-1 0 0,1 0 0,-1-1 0,0 0 0,2 1 0,-2 0 0,2-1 0,-2 1 0,1 0 0,0 0 0,0 0 0,-1-1 0,0 1 0,3 1 0,-3-1 0,3 0 0,-1 1 0,-1 0 0,2 1 0,-2-2 0,4 3 0,-5-3 0,2 0 0,-2-1 0,0 0 0,0 0 0,0 1 0,0-1 0,0 1 0,0-1 0,0 1 0,0-1 0,0-1 0,1 2 0,0-1 0,-1 1 0,0 0 0,0 0 0,0-1 0,0 1 0,0-1 0,0 0 0,0 0 0,0 0 0,0 0 0,0 0 0,0 0 0,2 2 0,-2-1 0,2 0 0,-2 0 0,1-1 0,1 0 0,-2 1 0,0-1 0,0 2 0,0-1 0,2 1 0,-2-2 0,2 1 0,-2 0 0,0-1 0,0 2 0,2-2 0,-2 1 0,1 0 0,-1-1 0,1 1 0,0 0 0,0 1 0,2-1 0,-3 1 0,2-1 0,-2-1 0,0 0 0,0 3 0,1-2 0,-1 0 0,1-1 0,1 0 0,-2 0 0,2 1 0,-2-1 0,2 0 0,0 1 0,-2-1 0,3 0 0,-1 0 0,-2 0 0,3 0 0,-2 0 0,2 0 0,-3 0 0,1 0 0,-1 0 0,2 0 0,0 2 0,1-1 0,1 0 0,-3-1 0,0 0 0,-1-1 0,0-1 0,0-1 0,0-1 0,0 0 0,0 0 0,0 1 0,0 0 0,0-1 0,0 2 0,0-2 0,0 1 0,0 0 0,0 0 0,0-5 0,0 5 0,0-3 0,0 4 0,0-2 0,0 0 0,0 1 0,0 0 0,0 0 0,3 1 0,-1-1 0,0 1 0,-1-3 0,-1 2 0,0-2 0,0 2 0,0-2 0,1 3 0,-1-1 0,2 0 0,-1-1 0,0 2 0,0-3 0,-1 2 0,0-1 0,4 0 0,-4 0 0,3-1 0,-3 2 0,0 1 0,0-2 0,1 1 0,0-1 0,1 1 0,0-2 0,0 3 0,0-2 0,-2 2 0,1-3 0,-1 3 0,4-3 0,-3 3 0,5-2 0,-6 0 0,2 2 0,0-1 0,0 1 0,0-1 0,-2 1 0,0 0 0,2-2 0,1 2 0,-1-2 0,0 0 0,-2 2 0,3-2 0,-1 2 0,-1 0 0,3 0 0,-2-2 0,-1 2 0,2-1 0,-2 1 0,1 0 0,0-1 0,1 1 0,-1 0 0,0-2 0,0 2 0,0-1 0,2 0 0,-2 1 0,0 0 0,-1 0 0,-1 0 0,2 0 0,0 0 0,3 0 0,-2-2 0,0 2 0,-1-1 0,0 1 0,1 0 0,-1 0 0,1 0 0,-1 0 0,0 0 0,0 0 0,1-1 0,0 2 0,-1 0 0,-1 2 0,1 2 0,-2-3 0,2 2 0,-2 0 0,0-1 0,0 1 0,0 1 0,0-2 0,0 4 0,0-5 0,2 1 0,-2 0 0,3 0 0,-2 0 0,1 2 0,-2-3 0,2 3 0,-2-2 0,0 1 0,0-1 0,0 0 0,0 0 0,0 1 0,0-1 0,0 0 0,0 1 0,0-2 0,0 1 0,0 0 0,0 0 0,0 0 0,0-1 0,0 3 0,0-3 0,0 0 0,0 1 0,0 0 0,0 0 0,0 3 0,0-4 0,0 2 0,0-3 0,0 4 0,0-2 0,0 1 0,0-1 0,0 0 0,0-1 0,-2 3 0,2-2 0,-1 2 0,1-3 0,0 2 0,0-2 0,0 1 0,0 0 0,0-1 0,0 2 0,0-2 0,0 1 0,0-1 0,0 0 0,0 1 0,0-1 0,0 0 0,0 0 0,0 2 0,0-2 0,0 1 0,0-1 0,0 0 0,0 0 0,0 0 0,0 0 0,0 0 0,0 0 0,0 2 0,0-3 0,0 0 0,1 0 0,-1-3 0,3 1 0,-2 0 0,4-1 0,-5 2 0,8-9 0,-3 4-520,5-7 520,-3 5 0,-2-1 0,3 2 0,-2-4 0,0 5-33,2-6 33,-7 8 0,8-6 0,-6 5 0,1 0 0,-2 2 0,-2-2 0,1 2 0,0-5 0,2 4 520,-3-1-520,3 2 33,-3-2-33,0 4 0,0-1 0,0 1 0,0-2 0,0 0 0,0 0 0,0 2 0,0-1 0,0 1 0,0-2 0,2 2 0,-2-2 0,1 2 0,-1 0 0,0 0 0,2 0 0,-2 0 0,3 0 0,-1 0 0,-1-1 0,1 2 0,-2-1 0,0-2 0,3 2 0,-2 0 0,1 0 0,1 0 0,-3 0 0,2-1 0,-2 1 0,0-1 0,2 1 0,1-2 0,-3 1 0,3-1 0,-1 1 0,3 0 0,-2-2 0,1 2 0,-2 0 0,1 0 0,-2 1 0,4-2 0,-5 2 0,2-3 0,-2 2 0,4 1 0,-4 0 0,2-1 0,-1 1 0,0 0 0,1 0 0,-2-1 0,0 1 0,1-1 0,-1 1 0,2 0 0,-2 1 0,0 1 0,2 2 0,-1-2 0,0 3 0,-1-2 0,0 1 0,0-1 0,2 4 0,-1-3 0,1-1 0,-2 5 0,0-5 0,0 4 0,3-4 0,-3 4 0,2-5 0,-2 2 0,0-1 0,1 0 0,3 3 0,-2 0 0,2-2 0,-2 3 0,-2-4 0,0 2 0,0-2 0,0 1 0,0-1 0,0 0 0,0 1 0,0 0 0,0 0 0,0-2 0,0 0 0,0 1 0,0-1 0,0 2 0,0-2 0,0 0 0,0 2 0,0-1 0,0-1 0,0 1 0,0-1 0,0 2 0,0-2 0,0 2 0,0-2 0,0 1 0,0 0 0,0 1 0,0-2 0,0 1 0,0 0 0,0 1 0,0-2 0,0 1 0,0 0 0,0-1 0,0 1 0,0 1 0,0-2 0,0 2 0,0-1 0,0 2 0,0-1 0,0 0 0,1-1 0,1 1 0,-1-1 0,1 4 0,0-4 0,-2 2 0,3-2 0,-2 1 0,0-1 0,0 0 0,0 0 0,-1-1 0,3 1 0,-2 0 0,1 0 0,1 0 0,-1 0 0,1 0 0,-1 0 0,-1 0 0,1-1 0,-1 0 0,1 1 0,-1 0 0,-1-1 0,0 1 0,0-1 0,0 1 0,0 0 0,0-1 0,1 2 0,-1-2 0,2 1 0,-2-1 0,0 2 0,0-2 0,0 1 0,0 0 0,0-1 0,1 0 0,0 1 0,0-1 0,-1 0 0,0 0 0,0 2 0,2-2 0,-2 3 0,2-5 0,-2 1 0,0-2 0,0 1 0,0 0 0,0 0 0,2-1 0,-2 0 0,3-2 0,0-1 0,0-1 0,0 1 0,2-5 0,-5 6 0,6-5 0,-6 5 0,4-2 0,-2 5 0,-2-5 0,2 4 0,-2-3 0,0 3 0,0-3 0,0 3 0,0 0 0,0 1 0,1 0 0,0 0 0,-1 0 0,0-1 0,0 2 0,0-1 0,0-2 0,0 2 0,0 0 0,0 0 0,0 0 0,0 0 0,0 0 0,0 0 0,2 0 0,-2 0 0,2 0 0,-2-2 0,1 3 0,0-1 0,3 0 0,-3-1 0,2 1 0,-1-1 0,3 1 0,-4 0 0,1 0 0,2-2 0,-4 2 0,6 0 0,-3-1 0,0 1 0,1 0 0,-2-1 0,1 1 0,1 0 0,0 0 0,1-1 0,-1 1 0,-2 0 0,1 1 0,-3-1 0,4 0 0,-2 0 0,0 0 0,0 0 0,1 0 0,-3 0 0,4 1 0,-2-2 0,2 0 0,-2 1 0,0 0 0,1 0 0,-1 0 0,1-1 0,-2 1 0,3-1 0,-1 1 0,-1-1 0,0 0 0,1 1 0,-1 0 0,0-1 0,-1 1 0,2 0 0,-1 0 0,2-1 0,-2 0 0,-1 0 0,-1 1 0,0 1 0,0-1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3-29T06:54:17.702"/>
    </inkml:context>
    <inkml:brush xml:id="br0">
      <inkml:brushProperty name="width" value="0.02646" units="cm"/>
      <inkml:brushProperty name="height" value="0.02646" units="cm"/>
      <inkml:brushProperty name="color" value="#FB6601"/>
    </inkml:brush>
  </inkml:definitions>
  <inkml:trace contextRef="#ctx0" brushRef="#br0">0 136 24575,'0'-1'0,"0"0"0,0 0 0,2 0 0,-2 0 0,1-1 0,-1 1 0,1-1 0,1 1 0,0 0 0,0 0 0,-2 0 0,1 1 0,0-1 0,0-1 0,0 2 0,2-1 0,-3 0 0,1 0 0,-1 0 0,0-1 0,0 1 0,3 0 0,-3 0 0,2 0 0,-2 0 0,0 0 0,0 0 0,0 0 0,1 0 0,-1 0 0,2-1 0,-1 2 0,0-2 0,-1 0 0,0 2 0,0-1 0,0 0 0,0 0 0,1 0 0,1-1 0,1 1 0,-1-3 0,-2 3 0,3-1 0,-3 1 0,2-2 0,-1 2 0,0 0 0,-1-1 0,0 0 0,0 1 0,0-1 0,0 1 0,1-1 0,0 1 0,3-1 0,-4 1 0,3-1 0,-3 0 0,1 1 0,-1 0 0,0 0 0,0 0 0,0-1 0,0 1 0,0 0 0,1-1 0,-1 1 0,2-1 0,-2 1 0,0 0 0,0-1 0,0 1 0,0 1 0,1-1 0,-1 0 0,2-1 0,-2 0 0,0 1 0,0-1 0,0 1 0,2 0 0,-1 0 0,1-2 0,-2 2 0,1 0 0,-1 0 0,0-1 0,0 2 0,2-3 0,-2 2 0,1-1 0,-1 1 0,0 0 0,0-1 0,0 1 0,0 0 0,0 0 0,2-1 0,0 2 0,-1 0 0,1 0 0,-4 2 0,1 0 0,-1 0 0,0-1 0,2 1 0,0 0 0,0 2 0,0-2 0,0 1 0,0-2 0,0 1 0,0 0 0,0 1 0,0-1 0,0 0 0,0 1 0,0-1 0,0 1 0,0-1 0,0-1 0,0 1 0,0-1 0,0 0 0,0 0 0,0 0 0,0 1 0,0-1 0,0 3 0,0-3 0,0 1 0,0-1 0,0 1 0,0-1 0,0 2 0,0 0 0,0-1 0,0-2 0,0 2 0,0-1 0,0 2 0,0-3 0,0 2 0,0 1 0,2-1 0,-2-1 0,2 2 0,-2-1 0,1 0 0,-1-1 0,2 2 0,-2-2 0,0 2 0,1-2 0,0 2 0,0-2 0,-1 1 0,0 0 0,1 0 0,0-1 0,0 2 0,1-2 0,-2 0 0,2 0 0,-2 0 0,3 0 0,-3 2 0,1-2 0,-1 2 0,3-2 0,-2 1 0,0-1 0,-1 0 0,0 0 0,0 2 0,0-2 0,0 1 0,0 0 0,1 0 0,-1 0 0,1 0 0,-1 0 0,0-1 0,0 0 0,0 2 0,2-2 0,-2 2 0,1-2 0,1 2 0,-2-2 0,1 0 0,-1 0 0,0 0 0,0 0 0,0 1 0,0-1 0,0 1 0,0-1 0,0 1 0,0 0 0,0-2 0,0 1 0,0 1 0,0-2 0,0 2 0,0 0 0,0 0 0,0-1 0,0 1 0,0-1 0,0-1 0,0 2 0,0-1 0,0-1 0,0 1 0,2 0 0,-2 0 0,3 0 0,-3 0 0,2 0 0,-1 0 0,0 1 0,0-1 0,-1 0 0,0 0 0,0 0 0,0 0 0,0 0 0,0 1 0,1-1 0,1 0 0,0 1 0,-2 0 0,3-1 0,-3 0 0,2 0 0,-2 0 0,0 0 0,0 0 0,0 1 0,0-1 0,0-1 0,0 1 0,2 2 0,-2-2 0,1 1 0,0 0 0,1-1 0,-2 0 0,0 1 0,0-2 0,0 1 0,0 2 0,0-3 0,0 1 0,0 0 0,0 0 0,0 0 0,0-1 0,0 0 0,0-2 0,1 1 0,0-2 0,0 2 0,-1 0 0,0 0 0,0-1 0,0 1 0,0-2 0,0 1 0,0-1 0,1 1 0,-1 1 0,2-2 0,-2 2 0,1-2 0,1 1 0,-1 0 0,2 1 0,-3 0 0,0 0 0,1 0 0,0 0 0,0-1 0,1 0 0,0-1 0,-1 2 0,0-1 0,-1 1 0,3 0 0,-3 0 0,3 0 0,-2-1 0,0 0 0,1-1 0,-1 2 0,1-1 0,-2 1 0,3-1 0,-3 1 0,2 0 0,-2 0 0,2-1 0,-2-1 0,1 1 0,0 1 0,-1-2 0,2 2 0,-1 0 0,1-1 0,2 0 0,-2 0 0,-2 1 0,0 0 0,0-1 0,2 2 0,-2-2 0,3 0 0,-3 1 0,2-1 0,-2 0 0,0 1 0,0-2 0,0 2 0,0 0 0,1 0 0,-1-1 0,2-1 0,0 1 0,-1 1 0,-1-1 0,0 1 0,0-1 0,2 1 0,-2 0 0,1 0 0,-1-2 0,1 2 0,-1 1 0,2 0 0,-2 2 0,0 0 0,0-1 0,0 1 0,1 0 0,1 0 0,2 2 0,-2-1 0,1 0 0,-3-2 0,3 2 0,-2-2 0,-1 2 0,0-1 0,0 0 0,0-2 0,2 3 0,0-2 0,-2 1 0,0-1 0,0 0 0,0 0 0,0 1 0,2-1 0,-2 0 0,1 1 0,-1-1 0,0 1 0,0-1 0,0-1 0,0 1 0,0 0 0,0 0 0,0 1 0,0-1 0,0 0 0,0 0 0,0 0 0,0 0 0,0 0 0,0 0 0,0 0 0,-1-1 0,1 2 0,-2-1 0,2-1 0,0 1 0,0 1 0,0-1 0,0 0 0,0-1 0,0-2 0,0 0 0,0-1 0,0 2 0,0-1 0,0 0 0,0 0 0,2-2 0,-1 2 0,2-1 0,-1 0 0,0-3 0,1 2 0,-2 0 0,2 2 0,-3-2 0,4 1 0,-4 2 0,2-1 0,-2 0 0,0-3 0,0 3 0,0-1 0,0 2 0,1-2 0,-1 2 0,3-2 0,-2 2 0,2 0 0,-3 0 0,1-1 0,-1 0 0,3 0 0,-3 1 0,5-2 0,-5 2 0,2 0 0,-1-1 0,0 1 0,0 1 0,0-1 0,0 0 0,-1-1 0,0 1 0,0 0 0,0-1 0,0 0 0,0 1 0,0 0 0,0 0 0,0 0 0,0 1 0,0-2 0,0 1 0,0 0 0,2-2 0,-1 1 0,2 0 0,-1 1 0,-2 0 0,0 0 0,0 0 0,0-1 0,0 1 0,0-2 0,0 2 0,0 0 0,1-1 0,-1 1 0,1 0 0,-1 0 0,0-1 0,1 1 0,0-3 0,1 3 0,-1-2 0,0 2 0,-1-1 0,0 1 0,0-1 0,0 2 0,3-3 0,-3 2 0,1-2 0,-1 2 0,0-1 0,1 1 0,1-1 0,-1 1 0,2-2 0,-3 2 0,1 0 0,-1 0 0,1-1 0,0 1 0,0 0 0,2 0 0,-3-1 0,1 0 0,0 1 0,-1 0 0,3 0 0,-3 0 0,0 0 0,0 0 0,2 1 0,-1-1 0,1-1 0,1 2 0,-2-1 0,-1 0 0,1-1 0,-1 0 0,1 2 0,-1 0 0,0 2 0,0 2 0,0-2 0,0 0 0,0 0 0,0 1 0,0 1 0,0-1 0,0 0 0,2-1 0,-2 1 0,1-2 0,-1 1 0,0 0 0,0 0 0,0 0 0,0-1 0,0 1 0,0-2 0,0 3 0,0-3 0,0 2 0,0 0 0,0 0 0,0-1 0,0 2 0,0-1 0,0 1 0,0-2 0,0 1 0,0-1 0,2 1 0,-2-1 0,2 1 0,-2 0 0,0 0 0,0 0 0,0 2 0,0-2 0,0 1 0,0-2 0,0 1 0,0 0 0,0 0 0,0-1 0,0 2 0,0-1 0,0 0 0,0-1 0,0 1 0,0-1 0,0 0 0,0 1 0,0 0 0,0-1 0,0 2 0,0-2 0,0 1 0,0 0 0,0 0 0,0-2 0,0 1 0,0 1 0,0-2 0,0 2 0,0-1 0,0 0 0,0 0 0,0 0 0,0 0 0,0 0 0,0 0 0,0 0 0,0 0 0,0 1 0,0 0 0,3 0 0,-3-2 0,0 2 0,0-1 0,0 0 0,0 0 0,1 1 0,0-1 0,0 3 0,-1-3 0,1 1 0,0-1 0,0 1 0,-1-1 0,0 1 0,0-1 0,0 0 0,0 1 0,0 1 0,0-2 0,0 2 0,0-1 0,0-1 0,0 2 0,0-2 0,0 0 0,0 0 0,0-1 0,0 3 0,0-2 0,0 0 0,1 0 0,-1 0 0,1 0 0,-1 0 0,0 1 0,0-1 0,0 0 0,0 0 0,0 0 0,0 0 0,0-1 0,0 2 0,0-1 0,0 0 0,0 0 0,0 0 0,0 1 0,0-1 0,0 0 0,0 0 0,0 0 0,0 0 0,0 0 0,0 0 0,0 0 0,0-1 0,0 2 0,0-2 0,-1 0 0,1-2 0,-1 1 0,1 0 0,0-1 0,0 1 0,2-2 0,4-1 0,-2 2 0,1-1 0,-4 1 0,2 1 0,-3-2 0,2 2 0,1-1 0,0 0 0,2 0 0,-3 0 0,1 1 0,-3 0 0,3 0 0,-2-2 0,0 2 0,2 0 0,-2 0 0,0 0 0,0-1 0,0 1 0,0 0 0,1-1 0,-2 2 0,3-3 0,-3 2 0,3 0 0,-2 0 0,-1 0 0,2 1 0,-1-1 0,1 0 0,-1-1 0,1 1 0,1 0 0,0-1 0,1 0 0,-3 1 0,2-1 0,1 0 0,0 0 0,-1 1 0,0-1 0,0 0 0,-1 1 0,0 1 0,-1-1 0,1 0 0,0-1 0,-2 1 0,3 0 0,-1 0 0,0-1 0,0 2 0,0-3 0,0 2 0,1-1 0,0 1 0,-1-1 0,0 1 0,1-1 0,-3 1 0,3-2 0,-3 2 0,2 1 0,-1-1 0,-1 0 0,2-1 0,-1 1 0,1 0 0,0 0 0,-2-1 0,0 2 0,0 1 0,0 1 0,0 0 0,2 1 0,-1-2 0,3 4 0,-3-3 0,1 2 0,-1-3 0,2 3 0,-3-3 0,2 2 0,-2-1 0,0 1 0,0-2 0,0 3 0,1-3 0,-1 1 0,2-1 0,-1 0 0,0 0 0,0 1 0,-1-1 0,0 3 0,0-3 0,0 0 0,0 1 0,2-2 0,-2 1 0,1 0 0,-1 0 0,0 0 0,2 0 0,-2 0 0,2 2 0,-2-2 0,1 1 0,-1-1 0,3 0 0,-2 0 0,0 0 0,-1 0 0,0 0 0,1 0 0,0 0 0,0 1 0,-1-1 0,0 0 0,1 0 0,-1 1 0,1-1 0,-1 0 0,0 0 0,0 1 0,0-2 0,0 1 0,0 0 0,0 1 0,0-1 0,0 0 0,0 0 0,0 0 0,0 0 0,0-1 0,0 1 0,0-1 0,0-1 0,0-1 0,2-3 0,-1 2 0,2 0 0,-3-1 0,0 3 0,0-4 0,2 3 0,-2-3 0,2 0 0,0 0 0,0 2 0,3-4 0,-2 4 0,-1 0 0,-2 1 0,0-1 0,0 2 0,0-1 0,0 0 0,0 0 0,0 1 0,1-2 0,-1 1 0,3 0 0,-2 1 0,-1 0 0,0 1 0,0-1 0,1-1 0,0 1 0,3 0 0,-4 0 0,1 0 0,-1-1 0,0 0 0,0 2 0,0-2 0,0 1 0,0 0 0,0 0 0,0 0 0,0 1 0,0-2 0,0 1 0,0 0 0,0-1 0,2 0 0,-2 2 0,1-2 0,-1 1 0,0 0 0,0-1 0,1 0 0,-1 1 0,3-2 0,-2 2 0,2-1 0,-2 1 0,-1 0 0,0 0 0,0-1 0,0 1 0,3-2 0,-3 2 0,2-1 0,0 1 0,-2 0 0,1 0 0,-1-2 0,3 2 0,-2-1 0,0 0 0,-1 1 0,0 0 0,1 0 0,0 0 0,0-1 0,-1 1 0,0 0 0,0 0 0,0 0 0,0 0 0,1-2 0,-1 3 0,1-2 0,-1 1 0,0 0 0,0-1 0,2 2 0,-2-2 0,2 2 0,-2-1 0,0 0 0,1-2 0,-1 1 0,3 1 0,-3 0 0,0 1 0,0-2 0,0 1 0,1 0 0,-1-2 0,2 1 0,-2 1 0,0 0 0,0 0 0,0-1 0,0 1 0,0 0 0,0 1 0,0 1 0,0 0 0,0 2 0,0-2 0,0 3 0,0-2 0,0 1 0,0-1 0,1 0 0,0 1 0,-1-2 0,0 0 0,0 0 0,0 1 0,0-2 0,0 1 0,0 1 0,0-1 0,0 1 0,0-1 0,0 2 0,0-2 0,0 1 0,0-1 0,0 1 0,0-1 0,0 2 0,0-1 0,0 0 0,0-1 0,0 1 0,0-1 0,0 0 0,0 0 0,0 1 0,0-1 0,0 0 0,0 1 0,0 0 0,0-1 0,0 1 0,0-1 0,0 1 0,0-1 0,0 0 0,0 2 0,0-1 0,0-1 0,0 1 0,0-1 0,0 1 0,0-1 0,0 1 0,0 0 0,0 0 0,0 0 0,0 2 0,0-3 0,0 1 0,0-1 0,0 3 0,0-3 0,0 2 0,0-2 0,0 1 0,0 0 0,0 0 0,0-1 0,0 2 0,0-2 0,0 1 0,0-1 0,0 1 0,0-2 0,0 3 0,0-2 0,0 1 0,0-1 0,0 1 0,0 0 0,0-1 0,0 1 0,0 1 0,0-2 0,0 0 0,0 1 0,0-1 0,0 0 0,0 1 0,0-1 0,0 0 0,0 0 0,0 2 0,0-1 0,0 0 0,0-1 0,0 1 0,0-1 0,0 1 0,0 0 0,0 0 0,0-2 0,0 1 0,0 1 0,0-1 0,0 0 0,0 1 0,0-1 0,0 1 0,0 0 0,0-1 0,0 1 0,0 0 0,0-1 0,0 1 0,0-1 0,0 0 0,0 0 0,0 2 0,0-2 0,0 0 0,0 0 0,0 0 0,0 0 0,0 0 0,0-1 0,0 1 0,2-2 0,-2 0 0,1-1 0,3 0 0,-3 0 0,2-1 0,-3 2 0,3 0 0,-1-1 0,0 1 0,-1-1 0,1 2 0,-2-2 0,3 1 0,-2-1 0,3-1 0,-2 1 0,4 0 0,-6 0 0,2 0 0,-2 1 0,2-2 0,-2 2 0,0 0 0,0 0 0,0-1 0,0 1 0,0 0 0,1-1 0,-1-1 0,2 2 0,-2 0 0,1 0 0,1 0 0,-2 0 0,1 0 0,0 0 0,2-2 0,-3 2 0,1-1 0,1 0 0,-2 1 0,3 0 0,-2-2 0,5 0 0,-3-1 0,0 2 0,-2 1 0,1 1 0,-2-2 0,1 0 0,1 0 0,-2 0 0,0 0 0,0 1 0,0-1 0,1 1 0,0-1 0,1 0 0,0 1 0,-1 0 0,-1-2 0,1 2 0,1 0 0,-2 0 0,2-1 0,-2 2 0,0-1 0,1 0 0,0 1 0,0 0 0,-1 2 0,0 0 0,0 0 0,0-1 0,0 2 0,0-1 0,2 1 0,-2-1 0,2 3 0,-2-4 0,0 2 0,0-1 0,0 3 0,1-1 0,0 1 0,0-3 0,-1 3 0,0-4 0,0 2 0,0-1 0,0-1 0,0 1 0,2 0 0,-1 2 0,2-2 0,-3-1 0,2 2 0,-2-2 0,1 3 0,-1-3 0,0 0 0,0 0 0,0 2 0,0-2 0,2 2 0,-2-2 0,2-1 0,-2 1 0,0 1 0,0-1 0,0 1 0,2-1 0,0 1 0,-1 0 0,0 0 0,-1-1 0,0 2 0,1-2 0,0 0 0,2 0 0,-3 0 0,1-1 0,-1 0 0,1 0 0,2-2 0,1 0 0,-2-1 0,5 0 0,-6 1 0,7-1 0,-6 1 0,4-3 0,0 2 0,-2 1 0,2-2 0,-2 0 0,1 2 0,1-3 0,-1 3 0,-2-3 0,0 4 0,-2-1 0,1 1 0,1-3 0,0 3 0,0-4 0,0 4 0,-2-1 0,2 1 0,-1-1 0,0 1 0,1-3 0,-3 3 0,3 0 0,-3 0 0,3-1 0,-1 1 0,-1 0 0,2 0 0,-2-1 0,0 1 0,1-1 0,-2 1 0,0 0 0,2 0 0,-2 0 0,4-1 0,-4 1 0,2 0 0,-1-1 0,-1 1 0,2-2 0,-1 2 0,0-1 0,2 0 0,-2 1 0,3 0 0,-4-1 0,2 1 0,-2 1 0,0-1 0,1-1 0,-1 1 0,2 0 0,-2 1 0,0 2 0,0 0 0,0 1 0,0 0 0,0-1 0,0 2 0,1 0 0,-1 0 0,2-1 0,-2-1 0,0 3 0,0-4 0,0 3 0,4 2 0,-4-2 0,2 1 0,-2-1 0,2 1 0,-2-4 0,1 2 0,-1-2 0,1 2 0,1-1 0,1 0 0,-1-1 0,2 2 0,-4-2 0,5 4 0,-4-4 0,2 0 0,-1 1 0,1 0 0,-1-1 0,2 2 0,-3-3 0,3 3 0,-1-2 0,-1 2 0,-1-2 0,0 0 0,0 1 0,3-1 0,-4 1 0,2 1 0,-2-2 0,2 0 0,-1 0 0,-1 1 0,2-1 0,-1-1 0,0 1 0,3 1 0,-4-1 0,3 2 0,-1-2 0,-2 0 0,2 0 0,-1 0 0,-1 0 0,1 1 0,-1-1 0,1 0 0,-1-1 0,3-1 0,-3 0 0,0-2 0,0 2 0,0-4 0,0 2 0,0-1 0,0 1 0,0-1 0,0 1 0,0 0 0,0 0 0,0 2 0,0-3 0,0 1 0,0 0 0,0-1 0,0 0 0,0 2 0,0-1 0,0 1 0,0-1 0,0 1 0,0-1 0,0 0 0,0 0 0,0-3 0,0 5 0,0-3 0,0 3 0,0-2 0,0 0 0,0 0 0,0 2 0,0-2 0,0 2 0,0-5 0,0 5 0,0-2 0,0 1 0,0-1 0,0 0 0,0 1 0,1 1 0,1-2 0,-1 1 0,0-2 0,-1 2 0,0 0 0,0 1 0,0-2 0,0 1 0,0 0 0,0 1 0,0-2 0,0 2 0,0 0 0,0 0 0,0-2 0,0 2 0,0 0 0,0-1 0,0 0 0,0 1 0,0 0 0,0-1 0,0 1 0,0 0 0,0 0 0,0 0 0,0-1 0,0 1 0,0-2 0,0 2 0,0-1 0,0 0 0,0-1 0,0 2 0,0-8 0,0 7 0,0-7 0,0 7 0,0-2 0,0 1 0,0-1 0,0 2 0,0 0 0,0 1 0,0-1 0,0 2 0,0 1 0,0 7 0,0-3 0,0 3 0,0 2 0,0-1 0,0 7 0,0-10 0,0 5 0,0-7 0,0 13 0,0-9 0,0 8 0,2-9 0,1-2 0,1-2 0,-3 0 0,-1-1 0,1 0 0,-1 2 0,2-1 0,-2-2 0,1 1 0,0-1 0,1 2 0,-2-2 0,4 1 0,-4-1 0,1 1 0,-1 0 0,0 1 0,2-1 0,-2 1 0,4-1 0,-4-1 0,3 2 0,-3-2 0,4 2 0,-3-2 0,2 3 0,-3-4 0,1 3 0,-1-2 0,0 2 0,0-2 0,0 0 0,0 0 0,2 1 0,-2-1 0,1 0 0,1 0 0,-2 0 0,3 1 0,-3-1 0,0 1 0,0-1 0,2 0 0,-2 0 0,1-1 0,0 2 0,0 0 0,0-1 0,0 0 0,1 0 0,-2 0 0,3 0 0,-3 0 0,3-1 0,-3 1 0,0 0 0,1 0 0,-1 1 0,2 0 0,-1-2 0,0 2 0,0-1 0,0 0 0,0-2 0,-1 1 0,2-2 0,-2 1 0,2 0 0,0-3 0,-2 3 0,1-1 0,3-1 0,0-1 0,1-1 0,-1 0 0,-3 2 0,0-2 0,1 4 0,2-2 0,-4 2 0,2-2 0,-2 2 0,3-2 0,-3 2 0,3-2 0,-1 2 0,1 0 0,-2-1 0,-1 1 0,0 0 0,0 0 0,0 1 0,0-3 0,0 2 0,0 1 0,0-1 0,0 0 0,0-1 0,1 2 0,-1-1 0,3 0 0,-3 0 0,1-1 0,1 0 0,-2 1 0,1-1 0,0 1 0,2-1 0,0 1 0,0-1 0,-2 1 0,2-2 0,-3 2 0,4-1 0,-4 1 0,2-1 0,0 1 0,1-1 0,-1 1 0,-2 0 0,3-2 0,-3 2 0,3-1 0,-3 1 0,3 0 0,-2 0 0,1 0 0,-1 0 0,-1 0 0,0 0 0,0 0 0,0-1 0,3 1 0,-3-1 0,1 1 0,1-1 0,-2 1 0,2 0 0,-2 0 0,0 0 0,0-2 0,0 2 0,0 0 0,0-1 0,0 1 0,0-1 0,0 1 0,0 0 0,0 0 0,0-1 0,0 0 0,-2 0 0,2 1 0,-3-1 0,1 1 0,1-1 0,1 1 0,0 0 0,0 0 0,0-2 0,0 2 0,0 0 0,0 0 0,0 0 0,0-1 0,0 2 0,-1-1 0,0 0 0,1 0 0,0 0 0,0 2 0,0 1 0,0-1 0,0 0 0,0 1 0,0-1 0,0 1 0,0-1 0,0 2 0,1-2 0,0 2 0,-1-1 0,0-1 0,0 0 0,0 1 0,0 0 0,0-1 0,0 0 0,0 1 0,0-1 0,0 1 0,0 0 0,1 0 0,1-1 0,-1 2 0,-1-2 0,0 0 0,0 1 0,0 0 0,0 0 0,0 2 0,0-3 0,0 3 0,0-3 0,0 2 0,0-2 0,0 2 0,0-1 0,0 0 0,0-1 0,0 1 0,0 0 0,0 1 0,0-1 0,0 2 0,0-3 0,2 1 0,-2 0 0,1-1 0,-1 0 0,0 1 0,0 0 0,2-1 0,-2 0 0,1 1 0,-1-1 0,1 0 0,-1 0 0,2 0 0,-2 2 0,0-2 0,0 0 0,0 0 0,1 0 0,0 0 0,1 0 0,-1 0 0,0-1 0,0 1 0,-1 1 0,1-2 0,0 2 0,1 0 0,0-1 0,-2 0 0,0 0 0,1 0 0,0 0 0,4 0 0,-4 0 0,0 0 0,-1 0 0,0-1 0,0 1 0,2 0 0,-2 3 0,1-3 0,0 1 0,-1-1 0,1-1 0,-1 1 0,0 0 0,0 0 0,2 0 0,-2 0 0,3 0 0,-3-1 0,0 2 0,1 0 0,-1-2 0,2 1 0,-2 0 0,0 0 0,0 0 0,0 0 0,0 0 0,0 0 0,0 0 0,0 0 0,0 1 0,0-1 0,0 0 0,0-1 0,0 1 0,0 1 0,0-2 0,0 1 0,0-1 0,-2 0 0,2-1 0,-1 1 0,1-2 0,0 1 0,0-1 0,0-1 0,0 1 0,0 1 0,0-1 0,0-1 0,0 1 0,0-4 0,0 5 0,0-2 0,0 1 0,0 1 0,1-2 0,-1 2 0,2 0 0,-2-1 0,1 1 0,1-1 0,-1 1 0,0-1 0,-1 1 0,4-2 0,-4 1 0,4 0 0,-4 0 0,2 0 0,1 0 0,-1-1 0,1 1 0,-3 1 0,1-2 0,1 1 0,-2-1 0,4-1 0,-4 2 0,1-2 0,-1 3 0,0-3 0,0 2 0,0 1 0,0 0 0,2-2 0,-2 2 0,4-2 0,-4 2 0,2-3 0,-2 3 0,0-1 0,2 1 0,0-1 0,-1 0 0,0-1 0,1 1 0,0 1 0,1 0 0,-3 0 0,3-1 0,-1 0 0,-1 1 0,1-2 0,-2 3 0,0-2 0,3 1 0,-1-1 0,-1 1 0,-1-1 0,0 0 0,2-2 0,-1 2 0,2-3 0,-2 4 0,2-4 0,-3 4 0,0-1 0,2-1 0,-2 0 0,1-1 0,2 0 0,-2 3 0,2-1 0,-3 1 0,0 0 0,0 0 0,0 0 0,1-2 0,1 1 0,0 0 0,-1 0 0,-1 1 0,0-1 0,0 1 0,0 0 0,0-1 0,0 0 0,1 1 0,0-1 0,1 0 0,-2 1 0,2-1 0,-1 1 0,-1 1 0,3-1 0,-2-2 0,1 3 0,1-1 0,-2 0 0,0 0 0,1-1 0,-1 0 0,2 1 0,-1-1 0,-2 0 0,3 1 0,-2 0 0,0 1 0,0-2 0,0 1 0,1-1 0,-2 1 0,2 0 0,0 0 0,-2 0 0,2-1 0,-1 1 0,0 0 0,0 0 0,1 0 0,-2 0 0,0 0 0,0 1 0,0 1 0,0 0 0,0 1 0,0 0 0,0 0 0,0-1 0,0 0 0,0 3 0,0-1 0,0 3 0,0-5 0,0 0 0,1 0 0,0 2 0,3-2 0,-4 3 0,1-3 0,-1 1 0,0-2 0,0 3 0,0-2 0,0 4 0,0-3 0,0 2 0,0-2 0,0 0 0,0-1 0,2 1 0,-2 0 0,3 1 0,-2-1 0,2 1 0,-1-1 0,-1 3 0,-1-2 0,0 1 0,0 1 0,0-3 0,0 0 0,0 0 0,0 1 0,1 1 0,0-2 0,0 1 0,-1-2 0,2 1 0,-1 0 0,3 0 0,-2 1 0,0-1 0,-1-1 0,2 3 0,-2-2 0,3 5 0,-4-5 0,0 2 0,0 0 0,1-2 0,1 0 0,2-1 0,-4 0 0,4 2 0,-4-2 0,2 3 0,-1-3 0,-1 2 0,2-2 0,-2 0 0,1 2 0,0-2 0,0 2 0,-1-2 0,0 0 0,0 1 0,0-1 0,0 1 0,2 1 0,0 0 0,-1-1 0,1 0 0,-2 0 0,0-1 0,0 1 0,0-2 0,0 2 0,0 0 0,0-1 0,0 1 0,0 0 0,1 1 0,1-2 0,-1 1 0,-1 0 0,0-1 0,0 1 0,1 0 0,0 0 0,2-1 0,-3-1 0,1 1 0,-1 0 0,0 0 0,1 0 0,-1 1 0,2-1 0,-2 0 0,0 0 0,1 0 0,2-1 0,-2 1 0,0 1 0,0-2 0,0 1 0,2-1 0,-3 1 0,1-2 0,1 1 0,-2-1 0,4-1 0,-4 0 0,4-3 0,-3 4 0,2-4 0,-1 4 0,3-3 0,-3 1 0,-1 1 0,0 1 0,-1-2 0,3 2 0,-3-3 0,1 2 0,-1 0 0,0 0 0,0 0 0,0 0 0,0 0 0,0 1 0,0 0 0,0-1 0,3 0 0,-2 1 0,2-2 0,0 1 0,0-3 0,-2 4 0,1-3 0,-2 3 0,2-2 0,-2 1 0,1-2 0,-1 3 0,0 0 0,0-1 0,2 1 0,0 0 0,0-1 0,0 1 0,1 0 0,-2-1 0,0 1 0,0 0 0,0 0 0,1 0 0,0 0 0,-2 0 0,0 0 0,1 1 0,-1-1 0,4-1 0,-3 1 0,0 1 0,0-2 0,0 0 0,1 2 0,-1-1 0,2 0 0,1 0 0,-1-1 0,-1 1 0,0 0 0,1 0 0,-3 0 0,4-1 0,-4 2 0,1 2 0,0-1 0,-1 0 0,2 1 0,-2-1 0,2 2 0,-2-2 0,3 4 0,-3-4 0,0 1 0,0 1 0,0-1 0,0 2 0,0-3 0,0 1 0,0 0 0,0 0 0,0 0 0,0-1 0,0 4 0,0-4 0,0 3 0,0-2 0,0 1 0,0-1 0,0 0 0,1 0 0,-1-1 0,3 1 0,-3 1 0,0 0 0,2 0 0,-2 0 0,1-1 0,0 1 0,0-2 0,-1 1 0,0-1 0,0 0 0,0 1 0,0-1 0,0 2 0,0-2 0,0 1 0,0 0 0,0-1 0,0 0 0,0 0 0,0 0 0,0 0 0,0 1 0,0-1 0,0 1 0,0-1 0,0 2 0,0-3 0,0 2 0,0-1 0,0 1 0,0-1 0,2 1 0,-2-1 0,1 0 0,-1 0 0,0 1 0,0-1 0,0 0 0,1-1 0,-1 0 0,1 0 0,-1-1 0,0-3 0,0 3 0,4-5 0,-1-1 0,3-7 0,-2 3 0,2-1 0,-3-1 0,3 5 0,-3-1 0,-1 1 0,-1 3 0,2-8 0,0 9 0,0-8 0,1 8 0,-2-2 0,2 2 0,-1 0 0,0 2 0,-2-5 0,-1 5 0,0-3 0,0 2 0,0 0 0,2 1 0,-2 1 0,3-3 0,-3 1 0,0 1 0,0-1 0,0 2 0,0-3 0,0 3 0,0-4 0,0 3 0,2 1 0,-2 0 0,2-2 0,-2 2 0,1 0 0,-1-2 0,2 3 0,-2-1 0,0 0 0,0 0 0,0-1 0,2 1 0,-2 0 0,0 0 0,0 0 0,0 0 0,1-1 0,0 1 0,0-1 0,2 1 0,-3-2 0,1 3 0,-1-2 0,0 1 0,0 1 0,0 1 0,1 1 0,-1-1 0,4 1 0,-3 0 0,6 3 0,-7-4 0,2 2 0,0 0 0,0 0 0,4 4 0,-4-2 0,5 5 0,-2-1 0,0 0 0,2 1 0,1 2 0,1 3 0,-5-9 0,0 0 0,-4-4 0,3 5 0,-2-5 0,-1 0 0,3 1 0,-3-1 0,2 1 0,-2-2 0,0 1 0,0 0 0,0 0 0,1 0 0,0-1 0,-1 2 0,1-2 0,2 1 0,-1-1 0,-1 1 0,1-1 0,-2 1 0,1-1 0,1 2 0,-2 0 0,1-1 0,-1 0 0,0 0 0,1-1 0,0 3 0,0-3 0,1 2 0,0-2 0,0 1 0,0 0 0,0 0 0,-1 0 0,3-1 0,-4 1 0,1-1 0,-1 0 0,0 0 0,0 0 0,0 0 0,1 0 0,0 0 0,0 0 0,-1 1 0,0-1 0,0 0 0,0 0 0,0 0 0,0 0 0,2 0 0,-2 0 0,3 0 0,-3 0 0,0 0 0,0 0 0,0 0 0,0 1 0,0-2 0,0 2 0,0-1 0,0-1 0,0 1 0,0 0 0,0 0 0,0 0 0,0 0 0,0 0 0,0-1 0,0-1 0,0 0 0,2-2 0,-2 2 0,3-1 0,-3 1 0,2-3 0,-2 2 0,3-1 0,-3 1 0,2 0 0,2-4 0,-2 4 0,2-4 0,-2 3 0,3 0 0,-3 2 0,3-3 0,-3 3 0,-1-3 0,0 3 0,-1-1 0,0 1 0,0-2 0,2 2 0,-2-1 0,3 1 0,-3-2 0,0 2 0,1 0 0,-1 0 0,2 0 0,1-1 0,0 0 0,-1 0 0,-2 2 0,3-3 0,-3 2 0,1 0 0,-1 0 0,0 0 0,0 0 0,0 0 0,0 0 0,0-1 0,0 1 0,0-2 0,0 2 0,0 0 0,0 0 0,0-1 0,0 1 0,0 0 0,0 0 0,0-1 0,0 1 0,0-1 0,0 1 0,0 0 0,0 0 0,0 0 0,0 0 0,0 1 0,0 1 0,1 0 0,-1 0 0,2 0 0,-1 0 0,1 1 0,0-1 0,-1 1 0,1-1 0,-2 0 0,3 1 0,0 0 0,-2-1 0,6 4 0,-5-4 0,2 2 0,-3-1 0,3 0 0,-4 0 0,5 1 0,-3-3 0,0 2 0,1-1 0,0 1 0,-1-1 0,2 2 0,-2 0 0,1-1 0,1 0 0,-3 0 0,-1-1 0,0 1 0,0-1 0,1 3 0,0-1 0,0 0 0,-1-2 0,0 1 0,0-1 0,1 3 0,0-2 0,1 0 0,-1-1 0,0 1 0,-1-1 0,3 1 0,-3 1 0,0-2 0,1 0 0,1 1 0,0-1 0,-1 0 0,-1 0 0,0-1 0,0 2 0,0-1 0,0 2 0,0-2 0,0 0 0,0 0 0,0 0 0,0 0 0,0 0 0,0 0 0,0 0 0,0 0 0,2 0 0,-2-1 0,0 3 0,0-2 0,2-1 0,-2 0 0,4 0 0,-4-1 0,2-2 0,-1 2 0,-1 0 0,2 0 0,-1 0 0,2-1 0,-2 1 0,3-2 0,-3 1 0,2 0 0,-2 1 0,3-1 0,-2 0 0,3-1 0,-3 2 0,2-3 0,-1 3 0,0-1 0,-2 0 0,2 1 0,-3 0 0,4-2 0,-2 1 0,1 0 0,-1 0 0,1 0 0,0 1 0,1-1 0,-1 1 0,0-1 0,-2 2 0,4-4 0,-3 3 0,2-2 0,-2 2 0,1-1 0,-3 1 0,4-3 0,0 3 0,-3-1 0,1 1 0,0-1 0,2 0 0,-1-2 0,-1 2 0,0 1 0,0 0 0,1-1 0,-2 1 0,0-1 0,-1 1 0,4 0 0,-3-2 0,2 2 0,-3 0 0,0 0 0,0-1 0,0 1 0,0 0 0,0 0 0,0-1 0,0 1 0,0-1 0,0 0 0,0 1 0,0 0 0,0 0 0,0-1 0,0 1 0,0 0 0,0 0 0,0-2 0,0 3 0,0-1 0,0 0 0,0 0 0,0 1 0,0 0 0,0 1 0,0 1 0,0 0 0,0-1 0,0 1 0,0 1 0,0 1 0,0 2 0,0-1 0,0-2 0,1 2 0,2-2 0,2 2 0,-3 2 0,1-4 0,-3 0 0,4 0 0,-2-1 0,1 2 0,0-2 0,1 3 0,-3-4 0,-1 1 0,2 0 0,1 0 0,-1-1 0,0 1 0,-2-1 0,4 2 0,-2-1 0,1 0 0,-2-1 0,2 0 0,-3 1 0,3-1 0,-3-1 0,0 1 0,0 0 0,1 2 0,0-2 0,0 0 0,1 1 0,-2-1 0,0 0 0,0 0 0,0 1 0,0-1 0,0 2 0,0-2 0,3 1 0,-3-1 0,6 2 0,-6-2 0,2 0 0,0 0 0,-2 2 0,1-2 0,-1 0 0,3-1 0,-2 1 0,0 1 0,0-2 0,1 0 0,-4 0 0,1-3 0,0 2 0,1-3 0,0 0 0,1 1 0,0-2 0,1 2 0,2-3 0,-2 0 0,3-1 0,0 2 0,-2 0 0,-1 3 0,-1-1 0,1 1 0,1-1 0,0 0 0,-1 1 0,-1 0 0,1-3 0,0 4 0,1-1 0,-2 1 0,-1 0 0,2 0 0,-2 0 0,1 0 0,0 0 0,-1 0 0,2 0 0,-1-1 0,1 0 0,2 1 0,-3-1 0,0 1 0,1 0 0,-2 0 0,1 1 0,-1-1 0,0 0 0,0 0 0,0 0 0,2-1 0,-2 1 0,1 0 0,-1 0 0,1 0 0,-1 0 0,2 0 0,-2 0 0,2 0 0,-1 1 0,1-2 0,0 1 0,0-1 0,-2 0 0,0 1 0,2 0 0,-2 0 0,2 0 0,-2 0 0,0 0 0,0 0 0,2 0 0,-2 0 0,2-1 0,-2 1 0,0 0 0,0 1 0,0 1 0,0 0 0,0 3 0,0 1 0,0-1 0,0 3 0,0-4 0,0 2 0,0-2 0,0 0 0,0 3 0,0-2 0,0 5 0,0-1 0,0 6 0,0-7 0,0 2 0,1-4 0,1-2 0,1 2 0,0-2 0,-2 1 0,1-1 0,-2-1 0,0 1 0,0 0 0,0 2 0,0-3 0,0 1 0,0 0 0,0-2 0,2 1 0,-2 0 0,0-1 0,0 0 0,0 1 0,0-1 0,0 1 0,0-2 0,2 3 0,-2-2 0,3 0 0,-3 0 0,2 1 0,-2 0 0,0-1 0,0 1 0,0 0 0,0 0 0,1 0 0,0-1 0,-1 0 0,0 1 0,0-1 0,2 0 0,-1 2 0,2-1 0,-3-1 0,1 1 0,-1-1 0,0 1 0,0-1 0,0 0 0,1 0 0,-1 2 0,2-2 0,-2 1 0,0-1 0,0 1 0,0-1 0,0 0 0,0 0 0,2 1 0,-1 0 0,4-1 0,-4 0 0,2 0 0,-1 0 0,0 0 0,-2 0 0,0 0 0,4 0 0,-4 0 0,0 0 0,0 0 0,2 1 0,-2-2 0,0-2 0,0 0 0,0 1 0,0-1 0,0 0 0,3-2 0,-2 0 0,3-3 0,-2 1 0,0 1 0,-1 1 0,0-1 0,-1 3 0,3-4 0,0 2 0,2-2 0,-4 4 0,0-2 0,-1 3 0,2-2 0,-1 1 0,0-4 0,0 2 0,0-2 0,3 3 0,0-1 0,-2 1 0,0 1 0,-2 1 0,0-2 0,1-1 0,1 1 0,2 0 0,-2 0 0,-1 0 0,0 1 0,1-1 0,0 1 0,3-2 0,-5 1 0,2 0 0,-2 0 0,0 1 0,2-3 0,-2 3 0,1 0 0,-1 0 0,2 1 0,-2-1 0,3-2 0,-1 2 0,2-2 0,-2 3 0,0-3 0,-2 2 0,2-1 0,-2 2 0,0 0 0,0 0 0,0 0 0,0 0 0,0 0 0,0 0 0,0 1 0,0-1 0,0-2 0,0 2 0,0-1 0,0 0 0,0 1 0,0 0 0,0-1 0,0 1 0,0-2 0,0 1 0,0 0 0,0 1 0,0-1 0,0 1 0,0-2 0,0 1 0,0 0 0,0-1 0,0 2 0,0-2 0,0 2 0,0-3 0,0 2 0,0 0 0,0 1 0,0-1 0,0 0 0,0 1 0,0-3 0,1 3 0,-1-1 0,3 0 0,-3 0 0,0 2 0,0 1 0,0 0 0,0 1 0,0 0 0,0 0 0,0 3 0,0-2 0,0 1 0,0 3 0,0 5 0,0-3 0,0 3 0,0-6 0,0 5 0,0-7 0,0 8 0,1-8 0,0-1 0,0 0 0,-1-1 0,0-1 0,0 2 0,0-2 0,0 0 0,1 0 0,0 1 0,1-1 0,-1 2 0,-1-2 0,0 0 0,0 0 0,0 0 0,0 0 0,0 0 0,2 0 0,-2 0 0,3 0 0,-3 0 0,3 2 0,-2-2 0,1-1 0,-1 1 0,1 1 0,-2-2 0,1 1 0,-1 1 0,0-2 0,0 2 0,0-1 0,0 0 0,0 1 0,3-1 0,-3 0 0,3 0 0,-2 0 0,2 0 0,-1 1 0,-1-2 0,2 1 0,-3 0 0,1 0 0,1 0 0,-2 1 0,2-1 0,-2 0 0,3 1 0,-2-1 0,1-1 0,-1 2 0,3-2 0,-2 1 0,1-1 0,-1 1 0,0 0 0,2 0 0,-3 1 0,2-1 0,-2-1 0,3 2 0,-3-1 0,2-1 0,-2 0 0,0 0 0,1-3 0,-1 2 0,2-4 0,-1 2 0,2 1 0,0-1 0,-3 0 0,6-2 0,-4 2 0,0-2 0,0 1 0,1 1 0,0-3 0,1 0 0,1 2 0,1-4 0,-3 4 0,-1 1 0,-2-1 0,0 3 0,1-2 0,-1 1 0,0 1 0,0-4 0,-1 4 0,0-3 0,0 3 0,0-2 0,0 2 0,0-1 0,0 0 0,4 1 0,-4 0 0,3-2 0,-3 2 0,0-1 0,1 1 0,1-2 0,0 2 0,0 0 0,2-1 0,-4 1 0,3-1 0,-3 1 0,5-2 0,-4 1 0,7-2 0,-7 3 0,3-1 0,-4 1 0,0 0 0,2-3 0,0 3 0,1-1 0,-2 0 0,-1 1 0,2 0 0,-1 0 0,-1-1 0,1 1 0,-1 0 0,1-1 0,0 0 0,0 2 0,-1-1 0,0 0 0,0 0 0,0 0 0,0 0 0,0 0 0,0 0 0,0 0 0,0 0 0,0-2 0,0 2 0,0 0 0,0 0 0,3-1 0,-3 1 0,3-1 0,-3 0 0,1 0 0,-1 1 0,0 0 0,1-1 0,1 1 0,1 0 0,-2 1 0,1 1 0,0 0 0,-2 1 0,1-1 0,-1 2 0,0-1 0,0 1 0,0-1 0,0 2 0,0-1 0,0 2 0,0-3 0,2 5 0,-1-4 0,2 2 0,-2-3 0,3 3 0,-3-4 0,2 2 0,-3-2 0,1 0 0,0 1 0,2 2 0,0-2 0,-2 0 0,-1-1 0,0 1 0,2-1 0,-2 2 0,3-2 0,-3 1 0,2-1 0,0 1 0,-1-1 0,2 1 0,0 1 0,0-1 0,1 2 0,-3-3 0,3 1 0,-4 0 0,0-1 0,0 0 0,0 1 0,0 1 0,0-2 0,2 1 0,-1-1 0,2 2 0,-1 0 0,2-1 0,-3-1 0,2 2 0,-3-2 0,3 1 0,-1-1 0,2 1 0,-3 0 0,0-1 0,1 1 0,-1-1 0,0 0 0,6 1 0,-6-1 0,5 2 0,-5-1 0,2 0 0,-3 0 0,1 0 0,1-2 0,0 1 0,-1 0 0,0 1 0,3-1 0,-3 0 0,3 1 0,-4-1 0,0 0 0,0 0 0,0 0 0,0-1 0,0 1 0,0 1 0,0-2 0,0 1 0,0 0 0,0 0 0,0 0 0,0 1 0,0-1 0,0 0 0,0 1 0,0-1 0,0-1 0,0 2 0,0-2 0,0 1 0,0 1 0,0-1 0,0 2 0,0-2 0,0 1 0,0 0 0,0-1 0,0 1 0,0-1 0,0-1 0,0 1 0,0 0 0,0 1 0,0-2 0</inkml:trace>
</inkml:ink>
</file>

<file path=ppt/media/image1.png>
</file>

<file path=ppt/media/image10.png>
</file>

<file path=ppt/media/image11.png>
</file>

<file path=ppt/media/image12.png>
</file>

<file path=ppt/media/image13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BD582D-1AD2-864E-A43C-897C2CA540BC}" type="datetimeFigureOut">
              <a:rPr lang="en-AU" smtClean="0"/>
              <a:t>29/3/2023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44720F-86AB-5D45-9F17-94F7135D92C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428228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14425" y="1143000"/>
            <a:ext cx="46291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1" dirty="0"/>
              <a:t>Figure 2.</a:t>
            </a:r>
            <a:r>
              <a:rPr lang="en-AU" b="0" dirty="0"/>
              <a:t> Univariate classification results for ASD and schizophrenia. A: Results from region-based classification analysis. For ASD, the bilateral superior frontal gyrus yielded a statistically significant balanced accuracy (55.95 +/- 0.52, p=4.58e-04, BH-adjusted p=2.20e-02). For schizophrenia, the all yielded significant balanced classification accuracies. right postcentral gyrus (67.23 +/- 2.49, p=1.00e-03, BH-adjusted p=4.07e-02), right amygdala (66.82 +/- 2.12, p=1.32e-03, BH-adjusted p=4.07e-02), and left banks of the superior temporal sulcus (66.64 +/- 1.97, p=1.49e-03, BH-adjusted p=4.07e-02)</a:t>
            </a:r>
            <a:endParaRPr lang="en-AU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90DE12-545C-5346-AC5D-41BCEA81F0BC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348626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14425" y="1143000"/>
            <a:ext cx="46291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1" dirty="0"/>
              <a:t>Figure 2.</a:t>
            </a:r>
            <a:r>
              <a:rPr lang="en-AU" b="0" dirty="0"/>
              <a:t> Univariate classification results for ASD and schizophrenia. A: Results from region-based classification analysis. For ASD, the bilateral superior frontal gyrus yielded a statistically significant balanced accuracy (55.95 +/- 0.52, p=4.58e-04, BH-adjusted p=2.20e-02). For schizophrenia, the all yielded significant balanced classification accuracies. right postcentral gyrus (67.23 +/- 2.49, p=1.00e-03, BH-adjusted p=4.07e-02), right amygdala (66.82 +/- 2.12, p=1.32e-03, BH-adjusted p=4.07e-02), and left banks of the superior temporal sulcus (66.64 +/- 1.97, p=1.49e-03, BH-adjusted p=4.07e-02)</a:t>
            </a:r>
            <a:endParaRPr lang="en-AU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90DE12-545C-5346-AC5D-41BCEA81F0BC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056063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14425" y="1143000"/>
            <a:ext cx="46291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1" dirty="0"/>
              <a:t>Figure 2.</a:t>
            </a:r>
            <a:r>
              <a:rPr lang="en-AU" b="0" dirty="0"/>
              <a:t> Univariate classification results for ASD and schizophrenia. A: Results from region-based classification analysis. For ASD, the bilateral superior frontal gyrus yielded a statistically significant balanced accuracy (55.95 +/- 0.52, p=4.58e-04, BH-adjusted p=2.20e-02). For schizophrenia, the all yielded significant balanced classification accuracies. right postcentral gyrus (67.23 +/- 2.49, p=1.00e-03, BH-adjusted p=4.07e-02), right amygdala (66.82 +/- 2.12, p=1.32e-03, BH-adjusted p=4.07e-02), and left banks of the superior temporal sulcus (66.64 +/- 1.97, p=1.49e-03, BH-adjusted p=4.07e-02)</a:t>
            </a:r>
            <a:endParaRPr lang="en-AU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90DE12-545C-5346-AC5D-41BCEA81F0BC}" type="slidenum">
              <a:rPr lang="en-AU" smtClean="0"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501171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1197187"/>
            <a:ext cx="9326880" cy="2546773"/>
          </a:xfrm>
        </p:spPr>
        <p:txBody>
          <a:bodyPr anchor="b"/>
          <a:lstStyle>
            <a:lvl1pPr algn="ctr"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42174"/>
            <a:ext cx="8229600" cy="1766146"/>
          </a:xfrm>
        </p:spPr>
        <p:txBody>
          <a:bodyPr/>
          <a:lstStyle>
            <a:lvl1pPr marL="0" indent="0" algn="ctr">
              <a:buNone/>
              <a:defRPr sz="2560"/>
            </a:lvl1pPr>
            <a:lvl2pPr marL="487695" indent="0" algn="ctr">
              <a:buNone/>
              <a:defRPr sz="2133"/>
            </a:lvl2pPr>
            <a:lvl3pPr marL="975390" indent="0" algn="ctr">
              <a:buNone/>
              <a:defRPr sz="1920"/>
            </a:lvl3pPr>
            <a:lvl4pPr marL="1463086" indent="0" algn="ctr">
              <a:buNone/>
              <a:defRPr sz="1707"/>
            </a:lvl4pPr>
            <a:lvl5pPr marL="1950781" indent="0" algn="ctr">
              <a:buNone/>
              <a:defRPr sz="1707"/>
            </a:lvl5pPr>
            <a:lvl6pPr marL="2438476" indent="0" algn="ctr">
              <a:buNone/>
              <a:defRPr sz="1707"/>
            </a:lvl6pPr>
            <a:lvl7pPr marL="2926171" indent="0" algn="ctr">
              <a:buNone/>
              <a:defRPr sz="1707"/>
            </a:lvl7pPr>
            <a:lvl8pPr marL="3413867" indent="0" algn="ctr">
              <a:buNone/>
              <a:defRPr sz="1707"/>
            </a:lvl8pPr>
            <a:lvl9pPr marL="3901562" indent="0" algn="ctr">
              <a:buNone/>
              <a:defRPr sz="170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437B-6C8A-A94E-A4EF-E530FD0AEE96}" type="datetimeFigureOut">
              <a:rPr lang="en-AU" smtClean="0"/>
              <a:t>29/3/2023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8B04D-B712-5D45-BD9E-80F8B004ADA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0220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437B-6C8A-A94E-A4EF-E530FD0AEE96}" type="datetimeFigureOut">
              <a:rPr lang="en-AU" smtClean="0"/>
              <a:t>29/3/2023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8B04D-B712-5D45-BD9E-80F8B004ADA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106943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52411" y="389467"/>
            <a:ext cx="2366010" cy="619929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54381" y="389467"/>
            <a:ext cx="6960870" cy="619929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437B-6C8A-A94E-A4EF-E530FD0AEE96}" type="datetimeFigureOut">
              <a:rPr lang="en-AU" smtClean="0"/>
              <a:t>29/3/2023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8B04D-B712-5D45-BD9E-80F8B004ADA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137855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437B-6C8A-A94E-A4EF-E530FD0AEE96}" type="datetimeFigureOut">
              <a:rPr lang="en-AU" smtClean="0"/>
              <a:t>29/3/2023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8B04D-B712-5D45-BD9E-80F8B004ADA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615806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8666" y="1823722"/>
            <a:ext cx="9464040" cy="3042919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8666" y="4895429"/>
            <a:ext cx="9464040" cy="1600199"/>
          </a:xfrm>
        </p:spPr>
        <p:txBody>
          <a:bodyPr/>
          <a:lstStyle>
            <a:lvl1pPr marL="0" indent="0">
              <a:buNone/>
              <a:defRPr sz="2560">
                <a:solidFill>
                  <a:schemeClr val="tx1"/>
                </a:solidFill>
              </a:defRPr>
            </a:lvl1pPr>
            <a:lvl2pPr marL="487695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2pPr>
            <a:lvl3pPr marL="97539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463086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4pPr>
            <a:lvl5pPr marL="1950781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5pPr>
            <a:lvl6pPr marL="2438476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6pPr>
            <a:lvl7pPr marL="2926171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7pPr>
            <a:lvl8pPr marL="3413867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8pPr>
            <a:lvl9pPr marL="3901562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437B-6C8A-A94E-A4EF-E530FD0AEE96}" type="datetimeFigureOut">
              <a:rPr lang="en-AU" smtClean="0"/>
              <a:t>29/3/2023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8B04D-B712-5D45-BD9E-80F8B004ADA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84492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54380" y="1947333"/>
            <a:ext cx="4663440" cy="46414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54980" y="1947333"/>
            <a:ext cx="4663440" cy="46414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437B-6C8A-A94E-A4EF-E530FD0AEE96}" type="datetimeFigureOut">
              <a:rPr lang="en-AU" smtClean="0"/>
              <a:t>29/3/2023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8B04D-B712-5D45-BD9E-80F8B004ADA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178764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809" y="389468"/>
            <a:ext cx="9464040" cy="141393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5810" y="1793241"/>
            <a:ext cx="4642008" cy="878839"/>
          </a:xfrm>
        </p:spPr>
        <p:txBody>
          <a:bodyPr anchor="b"/>
          <a:lstStyle>
            <a:lvl1pPr marL="0" indent="0">
              <a:buNone/>
              <a:defRPr sz="2560" b="1"/>
            </a:lvl1pPr>
            <a:lvl2pPr marL="487695" indent="0">
              <a:buNone/>
              <a:defRPr sz="2133" b="1"/>
            </a:lvl2pPr>
            <a:lvl3pPr marL="975390" indent="0">
              <a:buNone/>
              <a:defRPr sz="1920" b="1"/>
            </a:lvl3pPr>
            <a:lvl4pPr marL="1463086" indent="0">
              <a:buNone/>
              <a:defRPr sz="1707" b="1"/>
            </a:lvl4pPr>
            <a:lvl5pPr marL="1950781" indent="0">
              <a:buNone/>
              <a:defRPr sz="1707" b="1"/>
            </a:lvl5pPr>
            <a:lvl6pPr marL="2438476" indent="0">
              <a:buNone/>
              <a:defRPr sz="1707" b="1"/>
            </a:lvl6pPr>
            <a:lvl7pPr marL="2926171" indent="0">
              <a:buNone/>
              <a:defRPr sz="1707" b="1"/>
            </a:lvl7pPr>
            <a:lvl8pPr marL="3413867" indent="0">
              <a:buNone/>
              <a:defRPr sz="1707" b="1"/>
            </a:lvl8pPr>
            <a:lvl9pPr marL="3901562" indent="0">
              <a:buNone/>
              <a:defRPr sz="170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5810" y="2672080"/>
            <a:ext cx="4642008" cy="39302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554981" y="1793241"/>
            <a:ext cx="4664869" cy="878839"/>
          </a:xfrm>
        </p:spPr>
        <p:txBody>
          <a:bodyPr anchor="b"/>
          <a:lstStyle>
            <a:lvl1pPr marL="0" indent="0">
              <a:buNone/>
              <a:defRPr sz="2560" b="1"/>
            </a:lvl1pPr>
            <a:lvl2pPr marL="487695" indent="0">
              <a:buNone/>
              <a:defRPr sz="2133" b="1"/>
            </a:lvl2pPr>
            <a:lvl3pPr marL="975390" indent="0">
              <a:buNone/>
              <a:defRPr sz="1920" b="1"/>
            </a:lvl3pPr>
            <a:lvl4pPr marL="1463086" indent="0">
              <a:buNone/>
              <a:defRPr sz="1707" b="1"/>
            </a:lvl4pPr>
            <a:lvl5pPr marL="1950781" indent="0">
              <a:buNone/>
              <a:defRPr sz="1707" b="1"/>
            </a:lvl5pPr>
            <a:lvl6pPr marL="2438476" indent="0">
              <a:buNone/>
              <a:defRPr sz="1707" b="1"/>
            </a:lvl6pPr>
            <a:lvl7pPr marL="2926171" indent="0">
              <a:buNone/>
              <a:defRPr sz="1707" b="1"/>
            </a:lvl7pPr>
            <a:lvl8pPr marL="3413867" indent="0">
              <a:buNone/>
              <a:defRPr sz="1707" b="1"/>
            </a:lvl8pPr>
            <a:lvl9pPr marL="3901562" indent="0">
              <a:buNone/>
              <a:defRPr sz="170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54981" y="2672080"/>
            <a:ext cx="4664869" cy="39302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437B-6C8A-A94E-A4EF-E530FD0AEE96}" type="datetimeFigureOut">
              <a:rPr lang="en-AU" smtClean="0"/>
              <a:t>29/3/2023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8B04D-B712-5D45-BD9E-80F8B004ADA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797264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437B-6C8A-A94E-A4EF-E530FD0AEE96}" type="datetimeFigureOut">
              <a:rPr lang="en-AU" smtClean="0"/>
              <a:t>29/3/2023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8B04D-B712-5D45-BD9E-80F8B004ADA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044644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437B-6C8A-A94E-A4EF-E530FD0AEE96}" type="datetimeFigureOut">
              <a:rPr lang="en-AU" smtClean="0"/>
              <a:t>29/3/2023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8B04D-B712-5D45-BD9E-80F8B004ADA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06267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809" y="487680"/>
            <a:ext cx="3539014" cy="1706880"/>
          </a:xfrm>
        </p:spPr>
        <p:txBody>
          <a:bodyPr anchor="b"/>
          <a:lstStyle>
            <a:lvl1pPr>
              <a:defRPr sz="341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64869" y="1053255"/>
            <a:ext cx="5554980" cy="5198533"/>
          </a:xfrm>
        </p:spPr>
        <p:txBody>
          <a:bodyPr/>
          <a:lstStyle>
            <a:lvl1pPr>
              <a:defRPr sz="3413"/>
            </a:lvl1pPr>
            <a:lvl2pPr>
              <a:defRPr sz="2987"/>
            </a:lvl2pPr>
            <a:lvl3pPr>
              <a:defRPr sz="256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5809" y="2194560"/>
            <a:ext cx="3539014" cy="4065694"/>
          </a:xfrm>
        </p:spPr>
        <p:txBody>
          <a:bodyPr/>
          <a:lstStyle>
            <a:lvl1pPr marL="0" indent="0">
              <a:buNone/>
              <a:defRPr sz="1707"/>
            </a:lvl1pPr>
            <a:lvl2pPr marL="487695" indent="0">
              <a:buNone/>
              <a:defRPr sz="1493"/>
            </a:lvl2pPr>
            <a:lvl3pPr marL="975390" indent="0">
              <a:buNone/>
              <a:defRPr sz="1280"/>
            </a:lvl3pPr>
            <a:lvl4pPr marL="1463086" indent="0">
              <a:buNone/>
              <a:defRPr sz="1067"/>
            </a:lvl4pPr>
            <a:lvl5pPr marL="1950781" indent="0">
              <a:buNone/>
              <a:defRPr sz="1067"/>
            </a:lvl5pPr>
            <a:lvl6pPr marL="2438476" indent="0">
              <a:buNone/>
              <a:defRPr sz="1067"/>
            </a:lvl6pPr>
            <a:lvl7pPr marL="2926171" indent="0">
              <a:buNone/>
              <a:defRPr sz="1067"/>
            </a:lvl7pPr>
            <a:lvl8pPr marL="3413867" indent="0">
              <a:buNone/>
              <a:defRPr sz="1067"/>
            </a:lvl8pPr>
            <a:lvl9pPr marL="3901562" indent="0">
              <a:buNone/>
              <a:defRPr sz="10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437B-6C8A-A94E-A4EF-E530FD0AEE96}" type="datetimeFigureOut">
              <a:rPr lang="en-AU" smtClean="0"/>
              <a:t>29/3/2023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8B04D-B712-5D45-BD9E-80F8B004ADA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815195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809" y="487680"/>
            <a:ext cx="3539014" cy="1706880"/>
          </a:xfrm>
        </p:spPr>
        <p:txBody>
          <a:bodyPr anchor="b"/>
          <a:lstStyle>
            <a:lvl1pPr>
              <a:defRPr sz="341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664869" y="1053255"/>
            <a:ext cx="5554980" cy="5198533"/>
          </a:xfrm>
        </p:spPr>
        <p:txBody>
          <a:bodyPr anchor="t"/>
          <a:lstStyle>
            <a:lvl1pPr marL="0" indent="0">
              <a:buNone/>
              <a:defRPr sz="3413"/>
            </a:lvl1pPr>
            <a:lvl2pPr marL="487695" indent="0">
              <a:buNone/>
              <a:defRPr sz="2987"/>
            </a:lvl2pPr>
            <a:lvl3pPr marL="975390" indent="0">
              <a:buNone/>
              <a:defRPr sz="2560"/>
            </a:lvl3pPr>
            <a:lvl4pPr marL="1463086" indent="0">
              <a:buNone/>
              <a:defRPr sz="2133"/>
            </a:lvl4pPr>
            <a:lvl5pPr marL="1950781" indent="0">
              <a:buNone/>
              <a:defRPr sz="2133"/>
            </a:lvl5pPr>
            <a:lvl6pPr marL="2438476" indent="0">
              <a:buNone/>
              <a:defRPr sz="2133"/>
            </a:lvl6pPr>
            <a:lvl7pPr marL="2926171" indent="0">
              <a:buNone/>
              <a:defRPr sz="2133"/>
            </a:lvl7pPr>
            <a:lvl8pPr marL="3413867" indent="0">
              <a:buNone/>
              <a:defRPr sz="2133"/>
            </a:lvl8pPr>
            <a:lvl9pPr marL="3901562" indent="0">
              <a:buNone/>
              <a:defRPr sz="213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5809" y="2194560"/>
            <a:ext cx="3539014" cy="4065694"/>
          </a:xfrm>
        </p:spPr>
        <p:txBody>
          <a:bodyPr/>
          <a:lstStyle>
            <a:lvl1pPr marL="0" indent="0">
              <a:buNone/>
              <a:defRPr sz="1707"/>
            </a:lvl1pPr>
            <a:lvl2pPr marL="487695" indent="0">
              <a:buNone/>
              <a:defRPr sz="1493"/>
            </a:lvl2pPr>
            <a:lvl3pPr marL="975390" indent="0">
              <a:buNone/>
              <a:defRPr sz="1280"/>
            </a:lvl3pPr>
            <a:lvl4pPr marL="1463086" indent="0">
              <a:buNone/>
              <a:defRPr sz="1067"/>
            </a:lvl4pPr>
            <a:lvl5pPr marL="1950781" indent="0">
              <a:buNone/>
              <a:defRPr sz="1067"/>
            </a:lvl5pPr>
            <a:lvl6pPr marL="2438476" indent="0">
              <a:buNone/>
              <a:defRPr sz="1067"/>
            </a:lvl6pPr>
            <a:lvl7pPr marL="2926171" indent="0">
              <a:buNone/>
              <a:defRPr sz="1067"/>
            </a:lvl7pPr>
            <a:lvl8pPr marL="3413867" indent="0">
              <a:buNone/>
              <a:defRPr sz="1067"/>
            </a:lvl8pPr>
            <a:lvl9pPr marL="3901562" indent="0">
              <a:buNone/>
              <a:defRPr sz="10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437B-6C8A-A94E-A4EF-E530FD0AEE96}" type="datetimeFigureOut">
              <a:rPr lang="en-AU" smtClean="0"/>
              <a:t>29/3/2023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8B04D-B712-5D45-BD9E-80F8B004ADA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65472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4380" y="389468"/>
            <a:ext cx="9464040" cy="14139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4380" y="1947333"/>
            <a:ext cx="9464040" cy="46414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4380" y="6780108"/>
            <a:ext cx="246888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85437B-6C8A-A94E-A4EF-E530FD0AEE96}" type="datetimeFigureOut">
              <a:rPr lang="en-AU" smtClean="0"/>
              <a:t>29/3/2023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34740" y="6780108"/>
            <a:ext cx="370332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49540" y="6780108"/>
            <a:ext cx="246888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28B04D-B712-5D45-BD9E-80F8B004ADA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885800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75390" rtl="0" eaLnBrk="1" latinLnBrk="0" hangingPunct="1">
        <a:lnSpc>
          <a:spcPct val="90000"/>
        </a:lnSpc>
        <a:spcBef>
          <a:spcPct val="0"/>
        </a:spcBef>
        <a:buNone/>
        <a:defRPr sz="469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3848" indent="-243848" algn="l" defTabSz="975390" rtl="0" eaLnBrk="1" latinLnBrk="0" hangingPunct="1">
        <a:lnSpc>
          <a:spcPct val="90000"/>
        </a:lnSpc>
        <a:spcBef>
          <a:spcPts val="1067"/>
        </a:spcBef>
        <a:buFont typeface="Arial" panose="020B0604020202020204" pitchFamily="34" charset="0"/>
        <a:buChar char="•"/>
        <a:defRPr sz="2987" kern="1200">
          <a:solidFill>
            <a:schemeClr val="tx1"/>
          </a:solidFill>
          <a:latin typeface="+mn-lt"/>
          <a:ea typeface="+mn-ea"/>
          <a:cs typeface="+mn-cs"/>
        </a:defRPr>
      </a:lvl1pPr>
      <a:lvl2pPr marL="731543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38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2133" kern="1200">
          <a:solidFill>
            <a:schemeClr val="tx1"/>
          </a:solidFill>
          <a:latin typeface="+mn-lt"/>
          <a:ea typeface="+mn-ea"/>
          <a:cs typeface="+mn-cs"/>
        </a:defRPr>
      </a:lvl3pPr>
      <a:lvl4pPr marL="1706933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4pPr>
      <a:lvl5pPr marL="2194629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5pPr>
      <a:lvl6pPr marL="2682324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6pPr>
      <a:lvl7pPr marL="3170019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7pPr>
      <a:lvl8pPr marL="3657714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8pPr>
      <a:lvl9pPr marL="4145410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1pPr>
      <a:lvl2pPr marL="487695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2pPr>
      <a:lvl3pPr marL="975390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3pPr>
      <a:lvl4pPr marL="1463086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4pPr>
      <a:lvl5pPr marL="1950781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5pPr>
      <a:lvl6pPr marL="2438476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6pPr>
      <a:lvl7pPr marL="2926171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7pPr>
      <a:lvl8pPr marL="3413867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8pPr>
      <a:lvl9pPr marL="3901562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customXml" Target="../ink/ink1.xml"/><Relationship Id="rId13" Type="http://schemas.openxmlformats.org/officeDocument/2006/relationships/image" Target="../media/image7.png"/><Relationship Id="rId18" Type="http://schemas.openxmlformats.org/officeDocument/2006/relationships/image" Target="../media/image13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6.png"/><Relationship Id="rId17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emf"/><Relationship Id="rId11" Type="http://schemas.openxmlformats.org/officeDocument/2006/relationships/image" Target="../media/image25.png"/><Relationship Id="rId5" Type="http://schemas.openxmlformats.org/officeDocument/2006/relationships/image" Target="../media/image3.emf"/><Relationship Id="rId15" Type="http://schemas.openxmlformats.org/officeDocument/2006/relationships/image" Target="../media/image9.png"/><Relationship Id="rId10" Type="http://schemas.openxmlformats.org/officeDocument/2006/relationships/customXml" Target="../ink/ink2.xml"/><Relationship Id="rId4" Type="http://schemas.openxmlformats.org/officeDocument/2006/relationships/image" Target="../media/image2.png"/><Relationship Id="rId9" Type="http://schemas.openxmlformats.org/officeDocument/2006/relationships/image" Target="../media/image11.png"/><Relationship Id="rId1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customXml" Target="../ink/ink4.xml"/><Relationship Id="rId13" Type="http://schemas.openxmlformats.org/officeDocument/2006/relationships/image" Target="../media/image19.png"/><Relationship Id="rId18" Type="http://schemas.openxmlformats.org/officeDocument/2006/relationships/customXml" Target="../ink/ink7.xml"/><Relationship Id="rId3" Type="http://schemas.openxmlformats.org/officeDocument/2006/relationships/image" Target="../media/image14.emf"/><Relationship Id="rId21" Type="http://schemas.openxmlformats.org/officeDocument/2006/relationships/image" Target="../media/image24.png"/><Relationship Id="rId7" Type="http://schemas.openxmlformats.org/officeDocument/2006/relationships/image" Target="../media/image16.png"/><Relationship Id="rId12" Type="http://schemas.openxmlformats.org/officeDocument/2006/relationships/image" Target="../media/image18.png"/><Relationship Id="rId17" Type="http://schemas.openxmlformats.org/officeDocument/2006/relationships/image" Target="../media/image21.png"/><Relationship Id="rId2" Type="http://schemas.openxmlformats.org/officeDocument/2006/relationships/notesSlide" Target="../notesSlides/notesSlide2.xml"/><Relationship Id="rId16" Type="http://schemas.openxmlformats.org/officeDocument/2006/relationships/customXml" Target="../ink/ink6.xml"/><Relationship Id="rId20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.xml"/><Relationship Id="rId11" Type="http://schemas.openxmlformats.org/officeDocument/2006/relationships/image" Target="../media/image7.png"/><Relationship Id="rId5" Type="http://schemas.openxmlformats.org/officeDocument/2006/relationships/image" Target="../media/image5.png"/><Relationship Id="rId15" Type="http://schemas.openxmlformats.org/officeDocument/2006/relationships/image" Target="../media/image20.png"/><Relationship Id="rId23" Type="http://schemas.openxmlformats.org/officeDocument/2006/relationships/image" Target="../media/image27.png"/><Relationship Id="rId10" Type="http://schemas.openxmlformats.org/officeDocument/2006/relationships/image" Target="../media/image6.png"/><Relationship Id="rId19" Type="http://schemas.openxmlformats.org/officeDocument/2006/relationships/image" Target="../media/image22.png"/><Relationship Id="rId4" Type="http://schemas.openxmlformats.org/officeDocument/2006/relationships/image" Target="../media/image15.emf"/><Relationship Id="rId9" Type="http://schemas.openxmlformats.org/officeDocument/2006/relationships/image" Target="../media/image17.png"/><Relationship Id="rId14" Type="http://schemas.openxmlformats.org/officeDocument/2006/relationships/customXml" Target="../ink/ink5.xml"/><Relationship Id="rId22" Type="http://schemas.openxmlformats.org/officeDocument/2006/relationships/image" Target="../media/image2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Picture 106" descr="Diagram&#10;&#10;Description automatically generated">
            <a:extLst>
              <a:ext uri="{FF2B5EF4-FFF2-40B4-BE49-F238E27FC236}">
                <a16:creationId xmlns:a16="http://schemas.microsoft.com/office/drawing/2014/main" id="{8C799E6B-D751-8A36-66D6-1A53BC48BD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7159" y="1825175"/>
            <a:ext cx="2424173" cy="2666591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2BAD77FA-936B-14C0-074D-B89D4C6914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7859" y="807687"/>
            <a:ext cx="1048903" cy="888029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E6461990-B343-4020-3FA0-D3A866329B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05626" y="593061"/>
            <a:ext cx="679433" cy="710791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23D7FB35-2A09-23A5-F225-1698132EB73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56113" y="645246"/>
            <a:ext cx="1656354" cy="908322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A6530643-9C3C-819C-28D5-249BC2C37730}"/>
              </a:ext>
            </a:extLst>
          </p:cNvPr>
          <p:cNvSpPr txBox="1"/>
          <p:nvPr/>
        </p:nvSpPr>
        <p:spPr>
          <a:xfrm>
            <a:off x="0" y="0"/>
            <a:ext cx="613973" cy="391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945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</a:t>
            </a:r>
            <a:endParaRPr lang="en-AU" sz="1945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19C9298-3694-0F33-863D-82542D3F323C}"/>
              </a:ext>
            </a:extLst>
          </p:cNvPr>
          <p:cNvSpPr txBox="1"/>
          <p:nvPr/>
        </p:nvSpPr>
        <p:spPr>
          <a:xfrm>
            <a:off x="3480590" y="1286497"/>
            <a:ext cx="1092276" cy="272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73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Linear SVM</a:t>
            </a:r>
            <a:endParaRPr lang="en-AU" sz="1173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35B4494-F76B-9B67-9186-B4A71FB8C942}"/>
              </a:ext>
            </a:extLst>
          </p:cNvPr>
          <p:cNvCxnSpPr>
            <a:cxnSpLocks/>
          </p:cNvCxnSpPr>
          <p:nvPr/>
        </p:nvCxnSpPr>
        <p:spPr>
          <a:xfrm>
            <a:off x="3303064" y="928121"/>
            <a:ext cx="322643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77410778-C281-4E98-984A-D58A71F18B1B}"/>
              </a:ext>
            </a:extLst>
          </p:cNvPr>
          <p:cNvSpPr txBox="1"/>
          <p:nvPr/>
        </p:nvSpPr>
        <p:spPr>
          <a:xfrm>
            <a:off x="4614980" y="302090"/>
            <a:ext cx="1165425" cy="4370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2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Repeat for all 14 SPIs</a:t>
            </a:r>
            <a:endParaRPr lang="en-AU" sz="112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1906E3B9-4CED-67CC-C715-9AD081F276D9}"/>
              </a:ext>
            </a:extLst>
          </p:cNvPr>
          <p:cNvCxnSpPr>
            <a:cxnSpLocks/>
          </p:cNvCxnSpPr>
          <p:nvPr/>
        </p:nvCxnSpPr>
        <p:spPr>
          <a:xfrm>
            <a:off x="1621338" y="928121"/>
            <a:ext cx="322643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6B1175F2-DE4D-8CEA-10F3-A1CE4FAD715D}"/>
              </a:ext>
            </a:extLst>
          </p:cNvPr>
          <p:cNvSpPr txBox="1"/>
          <p:nvPr/>
        </p:nvSpPr>
        <p:spPr>
          <a:xfrm>
            <a:off x="1861867" y="359919"/>
            <a:ext cx="1092276" cy="272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73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SPI 1</a:t>
            </a:r>
            <a:endParaRPr lang="en-AU" sz="1173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974624D-0810-707C-F0D3-0A215937BB07}"/>
              </a:ext>
            </a:extLst>
          </p:cNvPr>
          <p:cNvSpPr txBox="1"/>
          <p:nvPr/>
        </p:nvSpPr>
        <p:spPr>
          <a:xfrm>
            <a:off x="3465793" y="363666"/>
            <a:ext cx="1092276" cy="272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73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SPI 1</a:t>
            </a:r>
            <a:endParaRPr lang="en-AU" sz="1173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36" name="Right Bracket 35">
            <a:extLst>
              <a:ext uri="{FF2B5EF4-FFF2-40B4-BE49-F238E27FC236}">
                <a16:creationId xmlns:a16="http://schemas.microsoft.com/office/drawing/2014/main" id="{1F02A457-4C2A-3DDE-0405-0308F8AB14F8}"/>
              </a:ext>
            </a:extLst>
          </p:cNvPr>
          <p:cNvSpPr/>
          <p:nvPr/>
        </p:nvSpPr>
        <p:spPr>
          <a:xfrm>
            <a:off x="4497646" y="369506"/>
            <a:ext cx="69153" cy="1310713"/>
          </a:xfrm>
          <a:prstGeom prst="rightBracket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 sz="1920"/>
          </a:p>
        </p:txBody>
      </p:sp>
      <p:pic>
        <p:nvPicPr>
          <p:cNvPr id="44" name="Picture 43" descr="A picture containing text&#10;&#10;Description automatically generated">
            <a:extLst>
              <a:ext uri="{FF2B5EF4-FFF2-40B4-BE49-F238E27FC236}">
                <a16:creationId xmlns:a16="http://schemas.microsoft.com/office/drawing/2014/main" id="{C7C2D52E-0B32-D868-F43A-E87A115919D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3947" y="242967"/>
            <a:ext cx="714672" cy="476448"/>
          </a:xfrm>
          <a:prstGeom prst="rect">
            <a:avLst/>
          </a:prstGeom>
        </p:spPr>
      </p:pic>
      <p:grpSp>
        <p:nvGrpSpPr>
          <p:cNvPr id="45" name="Group 44">
            <a:extLst>
              <a:ext uri="{FF2B5EF4-FFF2-40B4-BE49-F238E27FC236}">
                <a16:creationId xmlns:a16="http://schemas.microsoft.com/office/drawing/2014/main" id="{E08E5BB9-971E-9CF4-E0FB-D6C3D7A327CB}"/>
              </a:ext>
            </a:extLst>
          </p:cNvPr>
          <p:cNvGrpSpPr/>
          <p:nvPr/>
        </p:nvGrpSpPr>
        <p:grpSpPr>
          <a:xfrm>
            <a:off x="638092" y="703350"/>
            <a:ext cx="848951" cy="106109"/>
            <a:chOff x="357691" y="8449786"/>
            <a:chExt cx="2703561" cy="441505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46" name="Ink 45">
                  <a:extLst>
                    <a:ext uri="{FF2B5EF4-FFF2-40B4-BE49-F238E27FC236}">
                      <a16:creationId xmlns:a16="http://schemas.microsoft.com/office/drawing/2014/main" id="{B413D95D-46B5-B5A7-B511-DFF5E393EF69}"/>
                    </a:ext>
                  </a:extLst>
                </p14:cNvPr>
                <p14:cNvContentPartPr/>
                <p14:nvPr/>
              </p14:nvContentPartPr>
              <p14:xfrm>
                <a:off x="357691" y="8475526"/>
                <a:ext cx="2703561" cy="408396"/>
              </p14:xfrm>
            </p:contentPart>
          </mc:Choice>
          <mc:Fallback xmlns="">
            <p:pic>
              <p:nvPicPr>
                <p:cNvPr id="512" name="Ink 511">
                  <a:extLst>
                    <a:ext uri="{FF2B5EF4-FFF2-40B4-BE49-F238E27FC236}">
                      <a16:creationId xmlns:a16="http://schemas.microsoft.com/office/drawing/2014/main" id="{ACC73DFA-0AF2-E8AD-4972-74A617CF3B46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346849" y="8461370"/>
                  <a:ext cx="2724704" cy="4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47" name="Ink 46">
                  <a:extLst>
                    <a:ext uri="{FF2B5EF4-FFF2-40B4-BE49-F238E27FC236}">
                      <a16:creationId xmlns:a16="http://schemas.microsoft.com/office/drawing/2014/main" id="{F8E51F9B-BE38-C7ED-FDBB-B13EF802E73E}"/>
                    </a:ext>
                  </a:extLst>
                </p14:cNvPr>
                <p14:cNvContentPartPr/>
                <p14:nvPr/>
              </p14:nvContentPartPr>
              <p14:xfrm>
                <a:off x="372058" y="8449786"/>
                <a:ext cx="2674210" cy="441505"/>
              </p14:xfrm>
            </p:contentPart>
          </mc:Choice>
          <mc:Fallback xmlns="">
            <p:pic>
              <p:nvPicPr>
                <p:cNvPr id="513" name="Ink 512">
                  <a:extLst>
                    <a:ext uri="{FF2B5EF4-FFF2-40B4-BE49-F238E27FC236}">
                      <a16:creationId xmlns:a16="http://schemas.microsoft.com/office/drawing/2014/main" id="{D6002E27-48BA-F829-7B04-7D36D2A3930B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361217" y="8435624"/>
                  <a:ext cx="2695350" cy="469121"/>
                </a:xfrm>
                <a:prstGeom prst="rect">
                  <a:avLst/>
                </a:prstGeom>
              </p:spPr>
            </p:pic>
          </mc:Fallback>
        </mc:AlternateContent>
      </p:grpSp>
      <p:pic>
        <p:nvPicPr>
          <p:cNvPr id="48" name="Picture 4">
            <a:extLst>
              <a:ext uri="{FF2B5EF4-FFF2-40B4-BE49-F238E27FC236}">
                <a16:creationId xmlns:a16="http://schemas.microsoft.com/office/drawing/2014/main" id="{0C299F9B-50C9-8C4A-A515-136A26F6FE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1180" y="842535"/>
            <a:ext cx="243260" cy="257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3D80AFF5-6F11-3AA9-DF3F-AFA3773C2360}"/>
              </a:ext>
            </a:extLst>
          </p:cNvPr>
          <p:cNvCxnSpPr>
            <a:cxnSpLocks/>
          </p:cNvCxnSpPr>
          <p:nvPr/>
        </p:nvCxnSpPr>
        <p:spPr>
          <a:xfrm>
            <a:off x="1276205" y="852337"/>
            <a:ext cx="0" cy="284519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0" name="Picture 49">
            <a:extLst>
              <a:ext uri="{FF2B5EF4-FFF2-40B4-BE49-F238E27FC236}">
                <a16:creationId xmlns:a16="http://schemas.microsoft.com/office/drawing/2014/main" id="{4AA288BB-6CEA-D17A-1E0C-99530F6F0D66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/>
          <a:stretch/>
        </p:blipFill>
        <p:spPr>
          <a:xfrm>
            <a:off x="134919" y="1178860"/>
            <a:ext cx="1422012" cy="92167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C285500A-4C9C-E9DD-C243-F981794DA861}"/>
              </a:ext>
            </a:extLst>
          </p:cNvPr>
          <p:cNvSpPr txBox="1"/>
          <p:nvPr/>
        </p:nvSpPr>
        <p:spPr>
          <a:xfrm>
            <a:off x="632048" y="1220478"/>
            <a:ext cx="410991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SPIs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9DC4FE7D-DA97-B5C0-C955-2AFBC6535CAB}"/>
              </a:ext>
            </a:extLst>
          </p:cNvPr>
          <p:cNvCxnSpPr>
            <a:cxnSpLocks/>
          </p:cNvCxnSpPr>
          <p:nvPr/>
        </p:nvCxnSpPr>
        <p:spPr>
          <a:xfrm>
            <a:off x="1020235" y="1335794"/>
            <a:ext cx="476795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C153805A-3E34-212C-A778-0172B0907411}"/>
              </a:ext>
            </a:extLst>
          </p:cNvPr>
          <p:cNvCxnSpPr>
            <a:cxnSpLocks/>
          </p:cNvCxnSpPr>
          <p:nvPr/>
        </p:nvCxnSpPr>
        <p:spPr>
          <a:xfrm flipH="1">
            <a:off x="191182" y="1345656"/>
            <a:ext cx="45678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81F5E6C0-482F-6E5E-2BA2-16F8E8F05444}"/>
              </a:ext>
            </a:extLst>
          </p:cNvPr>
          <p:cNvSpPr txBox="1"/>
          <p:nvPr/>
        </p:nvSpPr>
        <p:spPr>
          <a:xfrm>
            <a:off x="24521" y="1705716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B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E29F1C46-9621-D588-482E-14C50E1DEAEE}"/>
              </a:ext>
            </a:extLst>
          </p:cNvPr>
          <p:cNvSpPr txBox="1"/>
          <p:nvPr/>
        </p:nvSpPr>
        <p:spPr>
          <a:xfrm>
            <a:off x="144089" y="4564217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E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BCB396B3-DE02-31B4-C21F-58EF84AE7D83}"/>
              </a:ext>
            </a:extLst>
          </p:cNvPr>
          <p:cNvGrpSpPr/>
          <p:nvPr/>
        </p:nvGrpSpPr>
        <p:grpSpPr>
          <a:xfrm>
            <a:off x="94473" y="1751912"/>
            <a:ext cx="3101880" cy="2803945"/>
            <a:chOff x="94474" y="1751911"/>
            <a:chExt cx="3426574" cy="3097452"/>
          </a:xfrm>
        </p:grpSpPr>
        <p:pic>
          <p:nvPicPr>
            <p:cNvPr id="79" name="Picture 78" descr="A picture containing background pattern&#10;&#10;Description automatically generated">
              <a:extLst>
                <a:ext uri="{FF2B5EF4-FFF2-40B4-BE49-F238E27FC236}">
                  <a16:creationId xmlns:a16="http://schemas.microsoft.com/office/drawing/2014/main" id="{6D6F1B4D-CA03-4EC7-85AC-2952E53DFEC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/>
            <a:srcRect l="6779" r="87362" b="19756"/>
            <a:stretch/>
          </p:blipFill>
          <p:spPr>
            <a:xfrm flipH="1">
              <a:off x="1540573" y="1811152"/>
              <a:ext cx="149568" cy="2048547"/>
            </a:xfrm>
            <a:prstGeom prst="rect">
              <a:avLst/>
            </a:prstGeom>
          </p:spPr>
        </p:pic>
        <p:pic>
          <p:nvPicPr>
            <p:cNvPr id="83" name="Picture 82" descr="Graphical user interface, application, Teams&#10;&#10;Description automatically generated">
              <a:extLst>
                <a:ext uri="{FF2B5EF4-FFF2-40B4-BE49-F238E27FC236}">
                  <a16:creationId xmlns:a16="http://schemas.microsoft.com/office/drawing/2014/main" id="{1D7C0A7C-8DAC-05C5-8CDC-B1571604C4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5"/>
            <a:srcRect l="47296"/>
            <a:stretch/>
          </p:blipFill>
          <p:spPr>
            <a:xfrm>
              <a:off x="1713332" y="1762397"/>
              <a:ext cx="1807716" cy="3086966"/>
            </a:xfrm>
            <a:prstGeom prst="rect">
              <a:avLst/>
            </a:prstGeom>
          </p:spPr>
        </p:pic>
        <p:pic>
          <p:nvPicPr>
            <p:cNvPr id="84" name="Picture 83" descr="Graphical user interface, application, Teams&#10;&#10;Description automatically generated">
              <a:extLst>
                <a:ext uri="{FF2B5EF4-FFF2-40B4-BE49-F238E27FC236}">
                  <a16:creationId xmlns:a16="http://schemas.microsoft.com/office/drawing/2014/main" id="{6FC4A681-E7BB-AC5B-E8E7-25FD2BD754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5"/>
            <a:srcRect l="5837" r="52704" b="34265"/>
            <a:stretch/>
          </p:blipFill>
          <p:spPr>
            <a:xfrm>
              <a:off x="94474" y="1751911"/>
              <a:ext cx="1422012" cy="2029203"/>
            </a:xfrm>
            <a:prstGeom prst="rect">
              <a:avLst/>
            </a:prstGeom>
          </p:spPr>
        </p:pic>
        <p:pic>
          <p:nvPicPr>
            <p:cNvPr id="86" name="Picture 85" descr="A picture containing background pattern&#10;&#10;Description automatically generated">
              <a:extLst>
                <a:ext uri="{FF2B5EF4-FFF2-40B4-BE49-F238E27FC236}">
                  <a16:creationId xmlns:a16="http://schemas.microsoft.com/office/drawing/2014/main" id="{6BB1FDA9-C359-7854-BABE-919FA08C72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/>
            <a:srcRect l="18758" t="84740" r="17510" b="42"/>
            <a:stretch/>
          </p:blipFill>
          <p:spPr>
            <a:xfrm>
              <a:off x="134920" y="3933533"/>
              <a:ext cx="1621194" cy="387131"/>
            </a:xfrm>
            <a:prstGeom prst="rect">
              <a:avLst/>
            </a:prstGeom>
          </p:spPr>
        </p:pic>
      </p:grpSp>
      <p:sp>
        <p:nvSpPr>
          <p:cNvPr id="88" name="TextBox 87">
            <a:extLst>
              <a:ext uri="{FF2B5EF4-FFF2-40B4-BE49-F238E27FC236}">
                <a16:creationId xmlns:a16="http://schemas.microsoft.com/office/drawing/2014/main" id="{BFD78A67-634E-A608-37F4-F0F28CF251B4}"/>
              </a:ext>
            </a:extLst>
          </p:cNvPr>
          <p:cNvSpPr txBox="1"/>
          <p:nvPr/>
        </p:nvSpPr>
        <p:spPr>
          <a:xfrm>
            <a:off x="3227757" y="1748450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C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3EC76725-FB53-5D6C-67C4-9D5610D4E142}"/>
              </a:ext>
            </a:extLst>
          </p:cNvPr>
          <p:cNvSpPr txBox="1"/>
          <p:nvPr/>
        </p:nvSpPr>
        <p:spPr>
          <a:xfrm>
            <a:off x="5950948" y="67017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D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id="{486EB098-A250-167A-611B-1A38EE0D56FB}"/>
              </a:ext>
            </a:extLst>
          </p:cNvPr>
          <p:cNvPicPr>
            <a:picLocks noChangeAspect="1"/>
          </p:cNvPicPr>
          <p:nvPr/>
        </p:nvPicPr>
        <p:blipFill>
          <a:blip r:embed="rId16"/>
          <a:srcRect/>
          <a:stretch/>
        </p:blipFill>
        <p:spPr>
          <a:xfrm>
            <a:off x="6026712" y="391646"/>
            <a:ext cx="2272515" cy="413184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7DB7B59-572D-7796-49D7-D2E0473225FF}"/>
              </a:ext>
            </a:extLst>
          </p:cNvPr>
          <p:cNvSpPr txBox="1"/>
          <p:nvPr/>
        </p:nvSpPr>
        <p:spPr>
          <a:xfrm>
            <a:off x="3801724" y="2962206"/>
            <a:ext cx="2363297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highlight>
                  <a:srgbClr val="FFFF00"/>
                </a:highlight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Color based on if there’s a significant differences with corrected t-stat</a:t>
            </a:r>
            <a:endParaRPr lang="en-AU" sz="1400" dirty="0">
              <a:highlight>
                <a:srgbClr val="FFFF00"/>
              </a:highlight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65" name="Picture 64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5B6D2998-A10F-72D2-922C-89B2F5A00EC4}"/>
              </a:ext>
            </a:extLst>
          </p:cNvPr>
          <p:cNvPicPr>
            <a:picLocks noChangeAspect="1"/>
          </p:cNvPicPr>
          <p:nvPr/>
        </p:nvPicPr>
        <p:blipFill rotWithShape="1">
          <a:blip r:embed="rId17"/>
          <a:srcRect b="75101"/>
          <a:stretch/>
        </p:blipFill>
        <p:spPr>
          <a:xfrm>
            <a:off x="512467" y="5707404"/>
            <a:ext cx="1746714" cy="579887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D2F5447D-2358-0EBD-F382-425F794F32F2}"/>
              </a:ext>
            </a:extLst>
          </p:cNvPr>
          <p:cNvPicPr>
            <a:picLocks noChangeAspect="1"/>
          </p:cNvPicPr>
          <p:nvPr/>
        </p:nvPicPr>
        <p:blipFill rotWithShape="1">
          <a:blip r:embed="rId18"/>
          <a:srcRect l="1461" t="70636" r="44776" b="8641"/>
          <a:stretch/>
        </p:blipFill>
        <p:spPr>
          <a:xfrm>
            <a:off x="6841372" y="4793628"/>
            <a:ext cx="1464339" cy="987753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B5078AB4-CA16-3248-59D5-9CE0C44012B6}"/>
              </a:ext>
            </a:extLst>
          </p:cNvPr>
          <p:cNvPicPr>
            <a:picLocks noChangeAspect="1"/>
          </p:cNvPicPr>
          <p:nvPr/>
        </p:nvPicPr>
        <p:blipFill rotWithShape="1">
          <a:blip r:embed="rId18"/>
          <a:srcRect l="53005" t="48651" r="3906" b="31912"/>
          <a:stretch/>
        </p:blipFill>
        <p:spPr>
          <a:xfrm>
            <a:off x="5969740" y="5050862"/>
            <a:ext cx="710456" cy="560847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A4EF0C49-EECA-0CFD-AD89-F26BBB9AE388}"/>
              </a:ext>
            </a:extLst>
          </p:cNvPr>
          <p:cNvPicPr>
            <a:picLocks noChangeAspect="1"/>
          </p:cNvPicPr>
          <p:nvPr/>
        </p:nvPicPr>
        <p:blipFill rotWithShape="1">
          <a:blip r:embed="rId18"/>
          <a:srcRect l="-64" t="47893" r="46301" b="31384"/>
          <a:stretch/>
        </p:blipFill>
        <p:spPr>
          <a:xfrm>
            <a:off x="4567716" y="4807761"/>
            <a:ext cx="1464339" cy="987753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114B75FE-DE21-E20A-1380-196D25235FDB}"/>
              </a:ext>
            </a:extLst>
          </p:cNvPr>
          <p:cNvPicPr>
            <a:picLocks noChangeAspect="1"/>
          </p:cNvPicPr>
          <p:nvPr/>
        </p:nvPicPr>
        <p:blipFill rotWithShape="1">
          <a:blip r:embed="rId18"/>
          <a:srcRect l="53763" t="28629" r="3148" b="51774"/>
          <a:stretch/>
        </p:blipFill>
        <p:spPr>
          <a:xfrm>
            <a:off x="3822583" y="5055489"/>
            <a:ext cx="710456" cy="565498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A0572077-90AE-A736-B1F6-BAB345BD49DB}"/>
              </a:ext>
            </a:extLst>
          </p:cNvPr>
          <p:cNvPicPr>
            <a:picLocks noChangeAspect="1"/>
          </p:cNvPicPr>
          <p:nvPr/>
        </p:nvPicPr>
        <p:blipFill rotWithShape="1">
          <a:blip r:embed="rId18"/>
          <a:srcRect l="421" t="26890" r="45816" b="52387"/>
          <a:stretch/>
        </p:blipFill>
        <p:spPr>
          <a:xfrm>
            <a:off x="2431162" y="4787204"/>
            <a:ext cx="1464339" cy="987753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BDE3DFE6-37B9-C4D5-428E-8FA07600BF70}"/>
              </a:ext>
            </a:extLst>
          </p:cNvPr>
          <p:cNvPicPr>
            <a:picLocks noChangeAspect="1"/>
          </p:cNvPicPr>
          <p:nvPr/>
        </p:nvPicPr>
        <p:blipFill rotWithShape="1">
          <a:blip r:embed="rId18"/>
          <a:srcRect l="53763" t="7965" r="3148" b="72598"/>
          <a:stretch/>
        </p:blipFill>
        <p:spPr>
          <a:xfrm>
            <a:off x="1705240" y="5065182"/>
            <a:ext cx="710456" cy="560847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D80D898B-2B08-74A4-173B-4410040E112E}"/>
              </a:ext>
            </a:extLst>
          </p:cNvPr>
          <p:cNvPicPr>
            <a:picLocks noChangeAspect="1"/>
          </p:cNvPicPr>
          <p:nvPr/>
        </p:nvPicPr>
        <p:blipFill rotWithShape="1">
          <a:blip r:embed="rId18"/>
          <a:srcRect t="6501" r="46237" b="72776"/>
          <a:stretch/>
        </p:blipFill>
        <p:spPr>
          <a:xfrm>
            <a:off x="313896" y="4794863"/>
            <a:ext cx="1464339" cy="98775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3091D9A-7C63-C191-C44B-38BF89E94AEA}"/>
              </a:ext>
            </a:extLst>
          </p:cNvPr>
          <p:cNvSpPr txBox="1"/>
          <p:nvPr/>
        </p:nvSpPr>
        <p:spPr>
          <a:xfrm>
            <a:off x="1018252" y="4569217"/>
            <a:ext cx="769126" cy="3077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SCZ</a:t>
            </a:r>
            <a:endParaRPr lang="en-AU" sz="14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387DEC-18BB-3DDC-9008-C0166536C18D}"/>
              </a:ext>
            </a:extLst>
          </p:cNvPr>
          <p:cNvSpPr txBox="1"/>
          <p:nvPr/>
        </p:nvSpPr>
        <p:spPr>
          <a:xfrm>
            <a:off x="3141014" y="4578111"/>
            <a:ext cx="769126" cy="3077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BPD</a:t>
            </a:r>
            <a:endParaRPr lang="en-AU" sz="14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14058F9-8F90-9069-3FAB-0ABF69E9DE0B}"/>
              </a:ext>
            </a:extLst>
          </p:cNvPr>
          <p:cNvSpPr txBox="1"/>
          <p:nvPr/>
        </p:nvSpPr>
        <p:spPr>
          <a:xfrm>
            <a:off x="5154493" y="4575536"/>
            <a:ext cx="987886" cy="3077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ADHD</a:t>
            </a:r>
            <a:endParaRPr lang="en-AU" sz="14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0E057C0-A982-3653-1B93-6D51B0CE2A53}"/>
              </a:ext>
            </a:extLst>
          </p:cNvPr>
          <p:cNvSpPr txBox="1"/>
          <p:nvPr/>
        </p:nvSpPr>
        <p:spPr>
          <a:xfrm>
            <a:off x="7172263" y="4565670"/>
            <a:ext cx="769126" cy="3077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ASD</a:t>
            </a:r>
            <a:endParaRPr lang="en-AU" sz="14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66" name="Picture 65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94630351-6711-6CFB-2B0E-77C657412181}"/>
              </a:ext>
            </a:extLst>
          </p:cNvPr>
          <p:cNvPicPr>
            <a:picLocks noChangeAspect="1"/>
          </p:cNvPicPr>
          <p:nvPr/>
        </p:nvPicPr>
        <p:blipFill rotWithShape="1">
          <a:blip r:embed="rId17"/>
          <a:srcRect l="1117" t="25512" r="-1117" b="49589"/>
          <a:stretch/>
        </p:blipFill>
        <p:spPr>
          <a:xfrm>
            <a:off x="2760903" y="5753287"/>
            <a:ext cx="1746714" cy="579887"/>
          </a:xfrm>
          <a:prstGeom prst="rect">
            <a:avLst/>
          </a:prstGeom>
        </p:spPr>
      </p:pic>
      <p:pic>
        <p:nvPicPr>
          <p:cNvPr id="67" name="Picture 66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2F830405-B289-89D2-C963-EABF83587E23}"/>
              </a:ext>
            </a:extLst>
          </p:cNvPr>
          <p:cNvPicPr>
            <a:picLocks noChangeAspect="1"/>
          </p:cNvPicPr>
          <p:nvPr/>
        </p:nvPicPr>
        <p:blipFill rotWithShape="1">
          <a:blip r:embed="rId17"/>
          <a:srcRect l="304" t="48681" r="-304" b="26420"/>
          <a:stretch/>
        </p:blipFill>
        <p:spPr>
          <a:xfrm>
            <a:off x="4777404" y="5742576"/>
            <a:ext cx="1746714" cy="579887"/>
          </a:xfrm>
          <a:prstGeom prst="rect">
            <a:avLst/>
          </a:prstGeom>
        </p:spPr>
      </p:pic>
      <p:pic>
        <p:nvPicPr>
          <p:cNvPr id="68" name="Picture 67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F09DDC2E-FAF9-6F87-D869-8705F867B380}"/>
              </a:ext>
            </a:extLst>
          </p:cNvPr>
          <p:cNvPicPr>
            <a:picLocks noChangeAspect="1"/>
          </p:cNvPicPr>
          <p:nvPr/>
        </p:nvPicPr>
        <p:blipFill rotWithShape="1">
          <a:blip r:embed="rId17"/>
          <a:srcRect l="-835" t="73753" r="835" b="1348"/>
          <a:stretch/>
        </p:blipFill>
        <p:spPr>
          <a:xfrm>
            <a:off x="6696586" y="5768611"/>
            <a:ext cx="1746714" cy="579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2708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Picture 187">
            <a:extLst>
              <a:ext uri="{FF2B5EF4-FFF2-40B4-BE49-F238E27FC236}">
                <a16:creationId xmlns:a16="http://schemas.microsoft.com/office/drawing/2014/main" id="{2F949FBC-B6CD-FA93-5334-4BBB754638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6747" y="589374"/>
            <a:ext cx="523328" cy="547481"/>
          </a:xfrm>
          <a:prstGeom prst="rect">
            <a:avLst/>
          </a:prstGeom>
        </p:spPr>
      </p:pic>
      <p:pic>
        <p:nvPicPr>
          <p:cNvPr id="134" name="Picture 133">
            <a:extLst>
              <a:ext uri="{FF2B5EF4-FFF2-40B4-BE49-F238E27FC236}">
                <a16:creationId xmlns:a16="http://schemas.microsoft.com/office/drawing/2014/main" id="{6D87E0ED-60EC-B70B-15FF-A32D3027B2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9512" y="255030"/>
            <a:ext cx="1973545" cy="1153457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A6530643-9C3C-819C-28D5-249BC2C37730}"/>
              </a:ext>
            </a:extLst>
          </p:cNvPr>
          <p:cNvSpPr txBox="1"/>
          <p:nvPr/>
        </p:nvSpPr>
        <p:spPr>
          <a:xfrm>
            <a:off x="0" y="0"/>
            <a:ext cx="613973" cy="391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945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</a:t>
            </a:r>
            <a:endParaRPr lang="en-AU" sz="1945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44" name="Picture 43" descr="A picture containing text&#10;&#10;Description automatically generated">
            <a:extLst>
              <a:ext uri="{FF2B5EF4-FFF2-40B4-BE49-F238E27FC236}">
                <a16:creationId xmlns:a16="http://schemas.microsoft.com/office/drawing/2014/main" id="{C7C2D52E-0B32-D868-F43A-E87A115919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1700" y="151270"/>
            <a:ext cx="714672" cy="476448"/>
          </a:xfrm>
          <a:prstGeom prst="rect">
            <a:avLst/>
          </a:prstGeom>
        </p:spPr>
      </p:pic>
      <p:grpSp>
        <p:nvGrpSpPr>
          <p:cNvPr id="45" name="Group 44">
            <a:extLst>
              <a:ext uri="{FF2B5EF4-FFF2-40B4-BE49-F238E27FC236}">
                <a16:creationId xmlns:a16="http://schemas.microsoft.com/office/drawing/2014/main" id="{E08E5BB9-971E-9CF4-E0FB-D6C3D7A327CB}"/>
              </a:ext>
            </a:extLst>
          </p:cNvPr>
          <p:cNvGrpSpPr/>
          <p:nvPr/>
        </p:nvGrpSpPr>
        <p:grpSpPr>
          <a:xfrm>
            <a:off x="491788" y="703350"/>
            <a:ext cx="848951" cy="106109"/>
            <a:chOff x="357691" y="8449786"/>
            <a:chExt cx="2703561" cy="441505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46" name="Ink 45">
                  <a:extLst>
                    <a:ext uri="{FF2B5EF4-FFF2-40B4-BE49-F238E27FC236}">
                      <a16:creationId xmlns:a16="http://schemas.microsoft.com/office/drawing/2014/main" id="{B413D95D-46B5-B5A7-B511-DFF5E393EF69}"/>
                    </a:ext>
                  </a:extLst>
                </p14:cNvPr>
                <p14:cNvContentPartPr/>
                <p14:nvPr/>
              </p14:nvContentPartPr>
              <p14:xfrm>
                <a:off x="357691" y="8475526"/>
                <a:ext cx="2703561" cy="408396"/>
              </p14:xfrm>
            </p:contentPart>
          </mc:Choice>
          <mc:Fallback xmlns="">
            <p:pic>
              <p:nvPicPr>
                <p:cNvPr id="46" name="Ink 45">
                  <a:extLst>
                    <a:ext uri="{FF2B5EF4-FFF2-40B4-BE49-F238E27FC236}">
                      <a16:creationId xmlns:a16="http://schemas.microsoft.com/office/drawing/2014/main" id="{B413D95D-46B5-B5A7-B511-DFF5E393EF69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342786" y="8456150"/>
                  <a:ext cx="2732225" cy="44565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47" name="Ink 46">
                  <a:extLst>
                    <a:ext uri="{FF2B5EF4-FFF2-40B4-BE49-F238E27FC236}">
                      <a16:creationId xmlns:a16="http://schemas.microsoft.com/office/drawing/2014/main" id="{F8E51F9B-BE38-C7ED-FDBB-B13EF802E73E}"/>
                    </a:ext>
                  </a:extLst>
                </p14:cNvPr>
                <p14:cNvContentPartPr/>
                <p14:nvPr/>
              </p14:nvContentPartPr>
              <p14:xfrm>
                <a:off x="372058" y="8449786"/>
                <a:ext cx="2674210" cy="441505"/>
              </p14:xfrm>
            </p:contentPart>
          </mc:Choice>
          <mc:Fallback xmlns="">
            <p:pic>
              <p:nvPicPr>
                <p:cNvPr id="47" name="Ink 46">
                  <a:extLst>
                    <a:ext uri="{FF2B5EF4-FFF2-40B4-BE49-F238E27FC236}">
                      <a16:creationId xmlns:a16="http://schemas.microsoft.com/office/drawing/2014/main" id="{F8E51F9B-BE38-C7ED-FDBB-B13EF802E73E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357157" y="8430396"/>
                  <a:ext cx="2702866" cy="478794"/>
                </a:xfrm>
                <a:prstGeom prst="rect">
                  <a:avLst/>
                </a:prstGeom>
              </p:spPr>
            </p:pic>
          </mc:Fallback>
        </mc:AlternateContent>
      </p:grpSp>
      <p:pic>
        <p:nvPicPr>
          <p:cNvPr id="48" name="Picture 4">
            <a:extLst>
              <a:ext uri="{FF2B5EF4-FFF2-40B4-BE49-F238E27FC236}">
                <a16:creationId xmlns:a16="http://schemas.microsoft.com/office/drawing/2014/main" id="{0C299F9B-50C9-8C4A-A515-136A26F6FE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876" y="842535"/>
            <a:ext cx="243260" cy="257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3D80AFF5-6F11-3AA9-DF3F-AFA3773C2360}"/>
              </a:ext>
            </a:extLst>
          </p:cNvPr>
          <p:cNvCxnSpPr>
            <a:cxnSpLocks/>
          </p:cNvCxnSpPr>
          <p:nvPr/>
        </p:nvCxnSpPr>
        <p:spPr>
          <a:xfrm>
            <a:off x="1129901" y="852337"/>
            <a:ext cx="0" cy="284519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0" name="Picture 49">
            <a:extLst>
              <a:ext uri="{FF2B5EF4-FFF2-40B4-BE49-F238E27FC236}">
                <a16:creationId xmlns:a16="http://schemas.microsoft.com/office/drawing/2014/main" id="{4AA288BB-6CEA-D17A-1E0C-99530F6F0D66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/>
          <a:stretch/>
        </p:blipFill>
        <p:spPr>
          <a:xfrm>
            <a:off x="342057" y="1178860"/>
            <a:ext cx="1068569" cy="69259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C285500A-4C9C-E9DD-C243-F981794DA861}"/>
              </a:ext>
            </a:extLst>
          </p:cNvPr>
          <p:cNvSpPr txBox="1"/>
          <p:nvPr/>
        </p:nvSpPr>
        <p:spPr>
          <a:xfrm>
            <a:off x="675309" y="1210653"/>
            <a:ext cx="410991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SPIs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9DC4FE7D-DA97-B5C0-C955-2AFBC6535CAB}"/>
              </a:ext>
            </a:extLst>
          </p:cNvPr>
          <p:cNvCxnSpPr>
            <a:cxnSpLocks/>
          </p:cNvCxnSpPr>
          <p:nvPr/>
        </p:nvCxnSpPr>
        <p:spPr>
          <a:xfrm>
            <a:off x="1068572" y="1337615"/>
            <a:ext cx="31626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6D383BBE-B4DB-216E-8434-C8E1D1416C02}"/>
              </a:ext>
            </a:extLst>
          </p:cNvPr>
          <p:cNvSpPr txBox="1"/>
          <p:nvPr/>
        </p:nvSpPr>
        <p:spPr>
          <a:xfrm>
            <a:off x="4463250" y="39393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B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09182F41-D4DF-7094-7DE6-7546CE10C8BA}"/>
              </a:ext>
            </a:extLst>
          </p:cNvPr>
          <p:cNvCxnSpPr>
            <a:cxnSpLocks/>
          </p:cNvCxnSpPr>
          <p:nvPr/>
        </p:nvCxnSpPr>
        <p:spPr>
          <a:xfrm>
            <a:off x="1351028" y="933372"/>
            <a:ext cx="263454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A314AA27-75F6-5BD5-650A-CF128EB8C4A3}"/>
              </a:ext>
            </a:extLst>
          </p:cNvPr>
          <p:cNvSpPr txBox="1"/>
          <p:nvPr/>
        </p:nvSpPr>
        <p:spPr>
          <a:xfrm>
            <a:off x="3715929" y="1103126"/>
            <a:ext cx="102400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5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Linear SVM</a:t>
            </a:r>
            <a:endParaRPr lang="en-AU" sz="105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6AE7FD4-E6FF-7433-FEF5-27922CD9CBA1}"/>
              </a:ext>
            </a:extLst>
          </p:cNvPr>
          <p:cNvCxnSpPr>
            <a:cxnSpLocks/>
          </p:cNvCxnSpPr>
          <p:nvPr/>
        </p:nvCxnSpPr>
        <p:spPr>
          <a:xfrm>
            <a:off x="3580421" y="915818"/>
            <a:ext cx="263454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50E7FF5A-A6FD-FE7D-FCD4-7B42B479065A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/>
          <a:stretch/>
        </p:blipFill>
        <p:spPr>
          <a:xfrm>
            <a:off x="4724068" y="201823"/>
            <a:ext cx="2971905" cy="1981270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B10A8E35-6F0E-98E8-23BF-5868B0B8D813}"/>
              </a:ext>
            </a:extLst>
          </p:cNvPr>
          <p:cNvSpPr txBox="1"/>
          <p:nvPr/>
        </p:nvSpPr>
        <p:spPr>
          <a:xfrm>
            <a:off x="4838683" y="1925586"/>
            <a:ext cx="239256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highlight>
                  <a:srgbClr val="FFFF00"/>
                </a:highlight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Don’t have p-values yet, should I run nulls for this or nah?</a:t>
            </a:r>
            <a:endParaRPr lang="en-AU" sz="1200" dirty="0">
              <a:highlight>
                <a:srgbClr val="FFFF00"/>
              </a:highlight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32" name="Picture 31" descr="A picture containing text&#10;&#10;Description automatically generated">
            <a:extLst>
              <a:ext uri="{FF2B5EF4-FFF2-40B4-BE49-F238E27FC236}">
                <a16:creationId xmlns:a16="http://schemas.microsoft.com/office/drawing/2014/main" id="{634BEC12-B91B-DC2A-E123-B7603133B781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41524" y="2833167"/>
            <a:ext cx="829740" cy="553159"/>
          </a:xfrm>
          <a:prstGeom prst="rect">
            <a:avLst/>
          </a:prstGeom>
        </p:spPr>
      </p:pic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094EB92C-13BC-B489-373C-F51F0C5FEECC}"/>
              </a:ext>
            </a:extLst>
          </p:cNvPr>
          <p:cNvCxnSpPr>
            <a:cxnSpLocks/>
          </p:cNvCxnSpPr>
          <p:nvPr/>
        </p:nvCxnSpPr>
        <p:spPr>
          <a:xfrm flipV="1">
            <a:off x="430866" y="2256517"/>
            <a:ext cx="0" cy="33054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FB8334ED-5FD8-A680-D7F9-8240F070155A}"/>
              </a:ext>
            </a:extLst>
          </p:cNvPr>
          <p:cNvSpPr txBox="1"/>
          <p:nvPr/>
        </p:nvSpPr>
        <p:spPr>
          <a:xfrm>
            <a:off x="441525" y="2250004"/>
            <a:ext cx="1010894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Compute 24 </a:t>
            </a:r>
            <a:r>
              <a:rPr lang="en-US" sz="700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univariate </a:t>
            </a:r>
            <a:r>
              <a:rPr lang="en-US" sz="7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BOLD rs-fMRI TS features</a:t>
            </a:r>
            <a:endParaRPr lang="en-AU" sz="7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61374A3-7F20-4060-ECDE-093FA8BF5380}"/>
              </a:ext>
            </a:extLst>
          </p:cNvPr>
          <p:cNvSpPr txBox="1"/>
          <p:nvPr/>
        </p:nvSpPr>
        <p:spPr>
          <a:xfrm>
            <a:off x="441524" y="3743174"/>
            <a:ext cx="1088758" cy="332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Compute 14 </a:t>
            </a:r>
            <a:r>
              <a:rPr lang="en-US" sz="700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pairwise</a:t>
            </a:r>
            <a:r>
              <a:rPr lang="en-US" sz="7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 BOLD rs-fMRI SPIs</a:t>
            </a:r>
            <a:endParaRPr lang="en-AU" sz="700" baseline="300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A8CF74BF-38A8-6625-3545-D4ED13032C4C}"/>
              </a:ext>
            </a:extLst>
          </p:cNvPr>
          <p:cNvGrpSpPr/>
          <p:nvPr/>
        </p:nvGrpSpPr>
        <p:grpSpPr>
          <a:xfrm>
            <a:off x="388396" y="3587016"/>
            <a:ext cx="965058" cy="120620"/>
            <a:chOff x="357691" y="8449786"/>
            <a:chExt cx="2703561" cy="441505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4">
              <p14:nvContentPartPr>
                <p14:cNvPr id="58" name="Ink 57">
                  <a:extLst>
                    <a:ext uri="{FF2B5EF4-FFF2-40B4-BE49-F238E27FC236}">
                      <a16:creationId xmlns:a16="http://schemas.microsoft.com/office/drawing/2014/main" id="{B00EBFDF-F52D-E920-D98E-CAEB8640A497}"/>
                    </a:ext>
                  </a:extLst>
                </p14:cNvPr>
                <p14:cNvContentPartPr/>
                <p14:nvPr/>
              </p14:nvContentPartPr>
              <p14:xfrm>
                <a:off x="357691" y="8475526"/>
                <a:ext cx="2703561" cy="408396"/>
              </p14:xfrm>
            </p:contentPart>
          </mc:Choice>
          <mc:Fallback>
            <p:pic>
              <p:nvPicPr>
                <p:cNvPr id="58" name="Ink 57">
                  <a:extLst>
                    <a:ext uri="{FF2B5EF4-FFF2-40B4-BE49-F238E27FC236}">
                      <a16:creationId xmlns:a16="http://schemas.microsoft.com/office/drawing/2014/main" id="{B00EBFDF-F52D-E920-D98E-CAEB8640A497}"/>
                    </a:ext>
                  </a:extLst>
                </p:cNvPr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344577" y="8458455"/>
                  <a:ext cx="2729790" cy="44253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6">
              <p14:nvContentPartPr>
                <p14:cNvPr id="59" name="Ink 58">
                  <a:extLst>
                    <a:ext uri="{FF2B5EF4-FFF2-40B4-BE49-F238E27FC236}">
                      <a16:creationId xmlns:a16="http://schemas.microsoft.com/office/drawing/2014/main" id="{E8DB9014-6A91-2FFC-5FE4-9250A5D7836C}"/>
                    </a:ext>
                  </a:extLst>
                </p14:cNvPr>
                <p14:cNvContentPartPr/>
                <p14:nvPr/>
              </p14:nvContentPartPr>
              <p14:xfrm>
                <a:off x="372058" y="8449786"/>
                <a:ext cx="2674210" cy="441505"/>
              </p14:xfrm>
            </p:contentPart>
          </mc:Choice>
          <mc:Fallback>
            <p:pic>
              <p:nvPicPr>
                <p:cNvPr id="59" name="Ink 58">
                  <a:extLst>
                    <a:ext uri="{FF2B5EF4-FFF2-40B4-BE49-F238E27FC236}">
                      <a16:creationId xmlns:a16="http://schemas.microsoft.com/office/drawing/2014/main" id="{E8DB9014-6A91-2FFC-5FE4-9250A5D7836C}"/>
                    </a:ext>
                  </a:extLst>
                </p:cNvPr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358949" y="8432704"/>
                  <a:ext cx="2700428" cy="475669"/>
                </a:xfrm>
                <a:prstGeom prst="rect">
                  <a:avLst/>
                </a:prstGeom>
              </p:spPr>
            </p:pic>
          </mc:Fallback>
        </mc:AlternateContent>
      </p:grp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C607EECF-62C2-9838-C379-3FFC82141DF6}"/>
              </a:ext>
            </a:extLst>
          </p:cNvPr>
          <p:cNvCxnSpPr>
            <a:cxnSpLocks/>
          </p:cNvCxnSpPr>
          <p:nvPr/>
        </p:nvCxnSpPr>
        <p:spPr>
          <a:xfrm>
            <a:off x="430866" y="3755643"/>
            <a:ext cx="0" cy="338771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1A3C3FC1-E508-9B56-596B-CA25B536AE71}"/>
                  </a:ext>
                </a:extLst>
              </p14:cNvPr>
              <p14:cNvContentPartPr/>
              <p14:nvPr/>
            </p14:nvContentPartPr>
            <p14:xfrm>
              <a:off x="383047" y="2642597"/>
              <a:ext cx="965059" cy="117717"/>
            </p14:xfrm>
          </p:contentPart>
        </mc:Choice>
        <mc:Fallback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1A3C3FC1-E508-9B56-596B-CA25B536AE71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78369" y="2637946"/>
                <a:ext cx="974055" cy="126662"/>
              </a:xfrm>
              <a:prstGeom prst="rect">
                <a:avLst/>
              </a:prstGeom>
            </p:spPr>
          </p:pic>
        </mc:Fallback>
      </mc:AlternateContent>
      <p:pic>
        <p:nvPicPr>
          <p:cNvPr id="62" name="Picture 61">
            <a:extLst>
              <a:ext uri="{FF2B5EF4-FFF2-40B4-BE49-F238E27FC236}">
                <a16:creationId xmlns:a16="http://schemas.microsoft.com/office/drawing/2014/main" id="{180D90FB-269D-293C-154E-BAEC48F21211}"/>
              </a:ext>
            </a:extLst>
          </p:cNvPr>
          <p:cNvPicPr>
            <a:picLocks noChangeAspect="1"/>
          </p:cNvPicPr>
          <p:nvPr/>
        </p:nvPicPr>
        <p:blipFill>
          <a:blip r:embed="rId20"/>
          <a:srcRect/>
          <a:stretch/>
        </p:blipFill>
        <p:spPr>
          <a:xfrm>
            <a:off x="381783" y="2152280"/>
            <a:ext cx="1057517" cy="68543"/>
          </a:xfrm>
          <a:prstGeom prst="rect">
            <a:avLst/>
          </a:prstGeom>
        </p:spPr>
      </p:pic>
      <p:sp>
        <p:nvSpPr>
          <p:cNvPr id="63" name="TextBox 62">
            <a:extLst>
              <a:ext uri="{FF2B5EF4-FFF2-40B4-BE49-F238E27FC236}">
                <a16:creationId xmlns:a16="http://schemas.microsoft.com/office/drawing/2014/main" id="{5F63A824-7A3C-82F5-0B72-5F5271D80450}"/>
              </a:ext>
            </a:extLst>
          </p:cNvPr>
          <p:cNvSpPr txBox="1"/>
          <p:nvPr/>
        </p:nvSpPr>
        <p:spPr>
          <a:xfrm>
            <a:off x="573049" y="1973798"/>
            <a:ext cx="643308" cy="2328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Features</a:t>
            </a:r>
            <a:endParaRPr lang="en-AU" sz="8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128" name="Straight Arrow Connector 127">
            <a:extLst>
              <a:ext uri="{FF2B5EF4-FFF2-40B4-BE49-F238E27FC236}">
                <a16:creationId xmlns:a16="http://schemas.microsoft.com/office/drawing/2014/main" id="{9440ECF5-77F3-FC64-9892-C28AC5F4FE05}"/>
              </a:ext>
            </a:extLst>
          </p:cNvPr>
          <p:cNvCxnSpPr>
            <a:cxnSpLocks/>
          </p:cNvCxnSpPr>
          <p:nvPr/>
        </p:nvCxnSpPr>
        <p:spPr>
          <a:xfrm>
            <a:off x="1156705" y="2098879"/>
            <a:ext cx="228128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Arrow Connector 128">
            <a:extLst>
              <a:ext uri="{FF2B5EF4-FFF2-40B4-BE49-F238E27FC236}">
                <a16:creationId xmlns:a16="http://schemas.microsoft.com/office/drawing/2014/main" id="{C0EADBF7-7FE7-AF93-7477-7293EE241571}"/>
              </a:ext>
            </a:extLst>
          </p:cNvPr>
          <p:cNvCxnSpPr>
            <a:cxnSpLocks/>
          </p:cNvCxnSpPr>
          <p:nvPr/>
        </p:nvCxnSpPr>
        <p:spPr>
          <a:xfrm flipH="1">
            <a:off x="413476" y="2107074"/>
            <a:ext cx="220883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0" name="Picture 2">
            <a:extLst>
              <a:ext uri="{FF2B5EF4-FFF2-40B4-BE49-F238E27FC236}">
                <a16:creationId xmlns:a16="http://schemas.microsoft.com/office/drawing/2014/main" id="{AB7E624D-3F69-E3FB-CA93-6D73B4785B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783" y="2759054"/>
            <a:ext cx="161898" cy="187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1" name="Picture 4">
            <a:extLst>
              <a:ext uri="{FF2B5EF4-FFF2-40B4-BE49-F238E27FC236}">
                <a16:creationId xmlns:a16="http://schemas.microsoft.com/office/drawing/2014/main" id="{232BA87B-CE75-7390-507B-109F74B646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189" y="3349210"/>
            <a:ext cx="205778" cy="218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2" name="Picture 131">
            <a:extLst>
              <a:ext uri="{FF2B5EF4-FFF2-40B4-BE49-F238E27FC236}">
                <a16:creationId xmlns:a16="http://schemas.microsoft.com/office/drawing/2014/main" id="{D93598CD-7D8F-AE12-5792-719EC7F919DD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/>
          <a:stretch/>
        </p:blipFill>
        <p:spPr>
          <a:xfrm>
            <a:off x="342058" y="4151472"/>
            <a:ext cx="1057517" cy="68542"/>
          </a:xfrm>
          <a:prstGeom prst="rect">
            <a:avLst/>
          </a:prstGeom>
        </p:spPr>
      </p:pic>
      <p:sp>
        <p:nvSpPr>
          <p:cNvPr id="133" name="TextBox 132">
            <a:extLst>
              <a:ext uri="{FF2B5EF4-FFF2-40B4-BE49-F238E27FC236}">
                <a16:creationId xmlns:a16="http://schemas.microsoft.com/office/drawing/2014/main" id="{1725009B-C4F9-AEC3-C8E4-814957D0E8CF}"/>
              </a:ext>
            </a:extLst>
          </p:cNvPr>
          <p:cNvSpPr txBox="1"/>
          <p:nvPr/>
        </p:nvSpPr>
        <p:spPr>
          <a:xfrm>
            <a:off x="644548" y="4163477"/>
            <a:ext cx="431983" cy="2328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SPIs</a:t>
            </a:r>
            <a:endParaRPr lang="en-AU" sz="8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9C419E92-E7EA-0A97-A805-A9D8C8F9566B}"/>
              </a:ext>
            </a:extLst>
          </p:cNvPr>
          <p:cNvCxnSpPr>
            <a:cxnSpLocks/>
          </p:cNvCxnSpPr>
          <p:nvPr/>
        </p:nvCxnSpPr>
        <p:spPr>
          <a:xfrm>
            <a:off x="1000445" y="4268180"/>
            <a:ext cx="354581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Arrow Connector 135">
            <a:extLst>
              <a:ext uri="{FF2B5EF4-FFF2-40B4-BE49-F238E27FC236}">
                <a16:creationId xmlns:a16="http://schemas.microsoft.com/office/drawing/2014/main" id="{80D7F6F4-57BD-1634-091E-DA923331F451}"/>
              </a:ext>
            </a:extLst>
          </p:cNvPr>
          <p:cNvCxnSpPr>
            <a:cxnSpLocks/>
          </p:cNvCxnSpPr>
          <p:nvPr/>
        </p:nvCxnSpPr>
        <p:spPr>
          <a:xfrm flipH="1">
            <a:off x="383670" y="4276375"/>
            <a:ext cx="339702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C43EBA19-E2E5-D316-DB5D-FB4AE8D1FF1E}"/>
              </a:ext>
            </a:extLst>
          </p:cNvPr>
          <p:cNvGrpSpPr/>
          <p:nvPr/>
        </p:nvGrpSpPr>
        <p:grpSpPr>
          <a:xfrm>
            <a:off x="1649224" y="2105242"/>
            <a:ext cx="1840249" cy="2094692"/>
            <a:chOff x="1979105" y="2265508"/>
            <a:chExt cx="1537005" cy="1749520"/>
          </a:xfrm>
        </p:grpSpPr>
        <p:pic>
          <p:nvPicPr>
            <p:cNvPr id="137" name="Picture 136">
              <a:extLst>
                <a:ext uri="{FF2B5EF4-FFF2-40B4-BE49-F238E27FC236}">
                  <a16:creationId xmlns:a16="http://schemas.microsoft.com/office/drawing/2014/main" id="{1C0B6F3A-0D13-9263-761B-DD112C79757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979105" y="3116711"/>
              <a:ext cx="1537005" cy="898317"/>
            </a:xfrm>
            <a:prstGeom prst="rect">
              <a:avLst/>
            </a:prstGeom>
          </p:spPr>
        </p:pic>
        <p:pic>
          <p:nvPicPr>
            <p:cNvPr id="138" name="Picture 137">
              <a:extLst>
                <a:ext uri="{FF2B5EF4-FFF2-40B4-BE49-F238E27FC236}">
                  <a16:creationId xmlns:a16="http://schemas.microsoft.com/office/drawing/2014/main" id="{3FFE91E8-30A0-727B-59E1-929E0EA22A29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/>
            <a:stretch>
              <a:fillRect/>
            </a:stretch>
          </p:blipFill>
          <p:spPr>
            <a:xfrm>
              <a:off x="2084081" y="2265508"/>
              <a:ext cx="1419236" cy="814025"/>
            </a:xfrm>
            <a:prstGeom prst="rect">
              <a:avLst/>
            </a:prstGeom>
          </p:spPr>
        </p:pic>
      </p:grpSp>
      <p:sp>
        <p:nvSpPr>
          <p:cNvPr id="139" name="Right Brace 138">
            <a:extLst>
              <a:ext uri="{FF2B5EF4-FFF2-40B4-BE49-F238E27FC236}">
                <a16:creationId xmlns:a16="http://schemas.microsoft.com/office/drawing/2014/main" id="{DE36AF9C-2D91-4DDB-FAA4-815E09BBCC37}"/>
              </a:ext>
            </a:extLst>
          </p:cNvPr>
          <p:cNvSpPr/>
          <p:nvPr/>
        </p:nvSpPr>
        <p:spPr>
          <a:xfrm>
            <a:off x="3587905" y="2329736"/>
            <a:ext cx="272883" cy="1700864"/>
          </a:xfrm>
          <a:prstGeom prst="rightBrace">
            <a:avLst>
              <a:gd name="adj1" fmla="val 68075"/>
              <a:gd name="adj2" fmla="val 50000"/>
            </a:avLst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140" name="Picture 139">
            <a:extLst>
              <a:ext uri="{FF2B5EF4-FFF2-40B4-BE49-F238E27FC236}">
                <a16:creationId xmlns:a16="http://schemas.microsoft.com/office/drawing/2014/main" id="{B193A13E-BB9D-B5A7-7B09-A63C74DE60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2004" y="2833167"/>
            <a:ext cx="565648" cy="591754"/>
          </a:xfrm>
          <a:prstGeom prst="rect">
            <a:avLst/>
          </a:prstGeom>
        </p:spPr>
      </p:pic>
      <p:sp>
        <p:nvSpPr>
          <p:cNvPr id="141" name="TextBox 140">
            <a:extLst>
              <a:ext uri="{FF2B5EF4-FFF2-40B4-BE49-F238E27FC236}">
                <a16:creationId xmlns:a16="http://schemas.microsoft.com/office/drawing/2014/main" id="{053AD7AC-5D11-BADE-34FD-6BDA6A9EA47E}"/>
              </a:ext>
            </a:extLst>
          </p:cNvPr>
          <p:cNvSpPr txBox="1"/>
          <p:nvPr/>
        </p:nvSpPr>
        <p:spPr>
          <a:xfrm>
            <a:off x="3670095" y="3388465"/>
            <a:ext cx="1106817" cy="2827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5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Linear SVM</a:t>
            </a:r>
            <a:endParaRPr lang="en-AU" sz="105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A06C57B6-5F5D-64B6-34C3-1B91725E97A5}"/>
              </a:ext>
            </a:extLst>
          </p:cNvPr>
          <p:cNvSpPr txBox="1"/>
          <p:nvPr/>
        </p:nvSpPr>
        <p:spPr>
          <a:xfrm>
            <a:off x="58197" y="1824181"/>
            <a:ext cx="613973" cy="391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945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C</a:t>
            </a:r>
            <a:endParaRPr lang="en-AU" sz="1945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8E0480FB-567A-BDC0-7ECC-AF837779ED2E}"/>
              </a:ext>
            </a:extLst>
          </p:cNvPr>
          <p:cNvSpPr txBox="1"/>
          <p:nvPr/>
        </p:nvSpPr>
        <p:spPr>
          <a:xfrm>
            <a:off x="4463577" y="1833574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D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144" name="Picture 143">
            <a:extLst>
              <a:ext uri="{FF2B5EF4-FFF2-40B4-BE49-F238E27FC236}">
                <a16:creationId xmlns:a16="http://schemas.microsoft.com/office/drawing/2014/main" id="{B28F2514-2E9A-A467-D5D0-C38E52ADA2B6}"/>
              </a:ext>
            </a:extLst>
          </p:cNvPr>
          <p:cNvPicPr>
            <a:picLocks noChangeAspect="1"/>
          </p:cNvPicPr>
          <p:nvPr/>
        </p:nvPicPr>
        <p:blipFill>
          <a:blip r:embed="rId23"/>
          <a:srcRect/>
          <a:stretch/>
        </p:blipFill>
        <p:spPr>
          <a:xfrm>
            <a:off x="4724068" y="2405965"/>
            <a:ext cx="2867103" cy="1911401"/>
          </a:xfrm>
          <a:prstGeom prst="rect">
            <a:avLst/>
          </a:prstGeom>
        </p:spPr>
      </p:pic>
      <p:cxnSp>
        <p:nvCxnSpPr>
          <p:cNvPr id="152" name="Straight Arrow Connector 151">
            <a:extLst>
              <a:ext uri="{FF2B5EF4-FFF2-40B4-BE49-F238E27FC236}">
                <a16:creationId xmlns:a16="http://schemas.microsoft.com/office/drawing/2014/main" id="{2F55798A-E8B7-1157-43B6-1BB8E037EFC7}"/>
              </a:ext>
            </a:extLst>
          </p:cNvPr>
          <p:cNvCxnSpPr>
            <a:cxnSpLocks/>
          </p:cNvCxnSpPr>
          <p:nvPr/>
        </p:nvCxnSpPr>
        <p:spPr>
          <a:xfrm flipH="1">
            <a:off x="400071" y="1345991"/>
            <a:ext cx="31626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93593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FBD8EB80-640F-A93E-06A8-2C5438B6CCEB}"/>
              </a:ext>
            </a:extLst>
          </p:cNvPr>
          <p:cNvSpPr txBox="1"/>
          <p:nvPr/>
        </p:nvSpPr>
        <p:spPr>
          <a:xfrm>
            <a:off x="1039193" y="409588"/>
            <a:ext cx="402285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" dirty="0">
                <a:latin typeface="Calibri" panose="020F0502020204030204" pitchFamily="34" charset="0"/>
                <a:ea typeface="Open Sans" pitchFamily="2" charset="0"/>
                <a:cs typeface="Calibri" panose="020F0502020204030204" pitchFamily="34" charset="0"/>
              </a:rPr>
              <a:t>***</a:t>
            </a:r>
            <a:endParaRPr lang="en-AU" sz="800" dirty="0">
              <a:latin typeface="Calibri" panose="020F0502020204030204" pitchFamily="34" charset="0"/>
              <a:ea typeface="Open Sans" pitchFamily="2" charset="0"/>
              <a:cs typeface="Calibri" panose="020F050202020403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AE5BDF5-4589-C167-EAB6-EDBB36A671AB}"/>
              </a:ext>
            </a:extLst>
          </p:cNvPr>
          <p:cNvSpPr txBox="1"/>
          <p:nvPr/>
        </p:nvSpPr>
        <p:spPr>
          <a:xfrm>
            <a:off x="1503661" y="411188"/>
            <a:ext cx="402285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" dirty="0">
                <a:latin typeface="Calibri" panose="020F0502020204030204" pitchFamily="34" charset="0"/>
                <a:ea typeface="Open Sans" pitchFamily="2" charset="0"/>
                <a:cs typeface="Calibri" panose="020F0502020204030204" pitchFamily="34" charset="0"/>
              </a:rPr>
              <a:t>***</a:t>
            </a:r>
            <a:endParaRPr lang="en-AU" sz="800" dirty="0">
              <a:latin typeface="Calibri" panose="020F0502020204030204" pitchFamily="34" charset="0"/>
              <a:ea typeface="Open Sans" pitchFamily="2" charset="0"/>
              <a:cs typeface="Calibri" panose="020F050202020403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AD91982-11A6-1CF9-D2CB-3C20CEB59585}"/>
              </a:ext>
            </a:extLst>
          </p:cNvPr>
          <p:cNvSpPr txBox="1"/>
          <p:nvPr/>
        </p:nvSpPr>
        <p:spPr>
          <a:xfrm>
            <a:off x="2425615" y="411188"/>
            <a:ext cx="402285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" dirty="0">
                <a:latin typeface="Calibri" panose="020F0502020204030204" pitchFamily="34" charset="0"/>
                <a:ea typeface="Open Sans" pitchFamily="2" charset="0"/>
                <a:cs typeface="Calibri" panose="020F0502020204030204" pitchFamily="34" charset="0"/>
              </a:rPr>
              <a:t>***</a:t>
            </a:r>
            <a:endParaRPr lang="en-AU" sz="800" dirty="0">
              <a:latin typeface="Calibri" panose="020F0502020204030204" pitchFamily="34" charset="0"/>
              <a:ea typeface="Open Sans" pitchFamily="2" charset="0"/>
              <a:cs typeface="Calibri" panose="020F0502020204030204" pitchFamily="34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3CF1FBAA-C777-8C5C-D3F7-96DCB8FEC33B}"/>
              </a:ext>
            </a:extLst>
          </p:cNvPr>
          <p:cNvSpPr txBox="1"/>
          <p:nvPr/>
        </p:nvSpPr>
        <p:spPr>
          <a:xfrm>
            <a:off x="303374" y="592584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C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08849DA6-300A-249F-9AEC-616CDCE3883A}"/>
              </a:ext>
            </a:extLst>
          </p:cNvPr>
          <p:cNvSpPr txBox="1"/>
          <p:nvPr/>
        </p:nvSpPr>
        <p:spPr>
          <a:xfrm>
            <a:off x="647471" y="614432"/>
            <a:ext cx="2930995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highlight>
                  <a:srgbClr val="FFFF00"/>
                </a:highlight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Collapse into summary statistics of hypo vs. hyperconnected pathways in each condition (blue to red colored chord diagrams, outer circle colored by lobe/subcortex?)</a:t>
            </a:r>
            <a:endParaRPr lang="en-AU" sz="1400" dirty="0">
              <a:highlight>
                <a:srgbClr val="FFFF00"/>
              </a:highlight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15667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Picture 77" descr="Icon&#10;&#10;Description automatically generated">
            <a:extLst>
              <a:ext uri="{FF2B5EF4-FFF2-40B4-BE49-F238E27FC236}">
                <a16:creationId xmlns:a16="http://schemas.microsoft.com/office/drawing/2014/main" id="{93F9F887-E8BA-4992-993C-727299C51F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508" t="73912" r="508" b="51"/>
          <a:stretch/>
        </p:blipFill>
        <p:spPr>
          <a:xfrm>
            <a:off x="7642215" y="1303663"/>
            <a:ext cx="1969736" cy="683823"/>
          </a:xfrm>
          <a:prstGeom prst="rect">
            <a:avLst/>
          </a:prstGeom>
        </p:spPr>
      </p:pic>
      <p:pic>
        <p:nvPicPr>
          <p:cNvPr id="77" name="Picture 76" descr="Icon&#10;&#10;Description automatically generated">
            <a:extLst>
              <a:ext uri="{FF2B5EF4-FFF2-40B4-BE49-F238E27FC236}">
                <a16:creationId xmlns:a16="http://schemas.microsoft.com/office/drawing/2014/main" id="{84B87982-4123-3E26-5D0A-862F302E39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498" t="48087" r="498" b="25876"/>
          <a:stretch/>
        </p:blipFill>
        <p:spPr>
          <a:xfrm>
            <a:off x="5648336" y="1275205"/>
            <a:ext cx="1969736" cy="683823"/>
          </a:xfrm>
          <a:prstGeom prst="rect">
            <a:avLst/>
          </a:prstGeom>
        </p:spPr>
      </p:pic>
      <p:pic>
        <p:nvPicPr>
          <p:cNvPr id="76" name="Picture 75" descr="Icon&#10;&#10;Description automatically generated">
            <a:extLst>
              <a:ext uri="{FF2B5EF4-FFF2-40B4-BE49-F238E27FC236}">
                <a16:creationId xmlns:a16="http://schemas.microsoft.com/office/drawing/2014/main" id="{FB8D9442-E843-2883-3841-5F0D4CAA9C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494" t="23548" r="494" b="50415"/>
          <a:stretch/>
        </p:blipFill>
        <p:spPr>
          <a:xfrm>
            <a:off x="3505527" y="1272878"/>
            <a:ext cx="1969736" cy="683823"/>
          </a:xfrm>
          <a:prstGeom prst="rect">
            <a:avLst/>
          </a:prstGeom>
        </p:spPr>
      </p:pic>
      <p:pic>
        <p:nvPicPr>
          <p:cNvPr id="75" name="Picture 74" descr="Icon&#10;&#10;Description automatically generated">
            <a:extLst>
              <a:ext uri="{FF2B5EF4-FFF2-40B4-BE49-F238E27FC236}">
                <a16:creationId xmlns:a16="http://schemas.microsoft.com/office/drawing/2014/main" id="{EE197C71-3913-89C1-D4A7-880592F967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3963"/>
          <a:stretch/>
        </p:blipFill>
        <p:spPr>
          <a:xfrm>
            <a:off x="1274880" y="1273757"/>
            <a:ext cx="1969736" cy="683823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00D1480F-CE86-F6ED-5913-0F0AD938506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149" t="6810" r="5217" b="72799"/>
          <a:stretch/>
        </p:blipFill>
        <p:spPr>
          <a:xfrm>
            <a:off x="2749348" y="2164057"/>
            <a:ext cx="657260" cy="607094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79F5C067-2934-E138-9C7A-16ED5A05DB5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37" t="7464" r="46200" b="72227"/>
          <a:stretch/>
        </p:blipFill>
        <p:spPr>
          <a:xfrm>
            <a:off x="1400137" y="1968341"/>
            <a:ext cx="1376643" cy="963831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9C1CB6B8-E1B8-68B1-C93D-E333FA4389F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6085" t="48028" r="5404" b="31619"/>
          <a:stretch/>
        </p:blipFill>
        <p:spPr>
          <a:xfrm>
            <a:off x="7036730" y="517262"/>
            <a:ext cx="646903" cy="598310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2CA34D4D-F735-0810-6615-9B8358D3BEF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5507" t="27807" r="5982" b="51840"/>
          <a:stretch/>
        </p:blipFill>
        <p:spPr>
          <a:xfrm>
            <a:off x="4864957" y="508478"/>
            <a:ext cx="646903" cy="598310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F2BC59E2-FC10-7857-0BD5-0CBCA1738DD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6021" t="7051" r="5468" b="72596"/>
          <a:stretch/>
        </p:blipFill>
        <p:spPr>
          <a:xfrm>
            <a:off x="2747989" y="519495"/>
            <a:ext cx="646903" cy="59831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C2F55F31-4B6C-B63C-7EB3-B315C574BC4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78" t="70317" r="46648" b="8225"/>
          <a:stretch/>
        </p:blipFill>
        <p:spPr>
          <a:xfrm>
            <a:off x="7845025" y="285124"/>
            <a:ext cx="1423119" cy="1014558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B4846061-86BC-5A87-F5BF-4BBB6634F25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20" t="48143" r="46706" b="31504"/>
          <a:stretch/>
        </p:blipFill>
        <p:spPr>
          <a:xfrm>
            <a:off x="5592448" y="285124"/>
            <a:ext cx="1460717" cy="987754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A214EA8A-F1BD-2B2D-2305-2177F454A4A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77" t="27806" r="45349" b="51841"/>
          <a:stretch/>
        </p:blipFill>
        <p:spPr>
          <a:xfrm>
            <a:off x="3485836" y="291215"/>
            <a:ext cx="1460717" cy="987754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90E2649D-681B-C7D7-E178-4A717A5067C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051" r="47326" b="72596"/>
          <a:stretch/>
        </p:blipFill>
        <p:spPr>
          <a:xfrm>
            <a:off x="1309893" y="302574"/>
            <a:ext cx="1460717" cy="98775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8B3E482-567E-9E4C-5CFA-7ED1FEB7807C}"/>
              </a:ext>
            </a:extLst>
          </p:cNvPr>
          <p:cNvSpPr txBox="1"/>
          <p:nvPr/>
        </p:nvSpPr>
        <p:spPr>
          <a:xfrm>
            <a:off x="16497" y="654969"/>
            <a:ext cx="146071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4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From each region</a:t>
            </a:r>
            <a:endParaRPr lang="en-AU" sz="14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720B16-F93B-5B29-4F63-5DD1150334D2}"/>
              </a:ext>
            </a:extLst>
          </p:cNvPr>
          <p:cNvSpPr txBox="1"/>
          <p:nvPr/>
        </p:nvSpPr>
        <p:spPr>
          <a:xfrm>
            <a:off x="155448" y="2268591"/>
            <a:ext cx="126249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4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To each region</a:t>
            </a:r>
            <a:endParaRPr lang="en-AU" sz="14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4C39DEE-C16D-CDAE-E5E3-777C6139DE01}"/>
              </a:ext>
            </a:extLst>
          </p:cNvPr>
          <p:cNvSpPr txBox="1"/>
          <p:nvPr/>
        </p:nvSpPr>
        <p:spPr>
          <a:xfrm>
            <a:off x="2033236" y="43527"/>
            <a:ext cx="769126" cy="3077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SCZ</a:t>
            </a:r>
            <a:endParaRPr lang="en-AU" sz="14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0E0EE6A-28F1-6F1E-EA71-75D61CB45C3A}"/>
              </a:ext>
            </a:extLst>
          </p:cNvPr>
          <p:cNvSpPr txBox="1"/>
          <p:nvPr/>
        </p:nvSpPr>
        <p:spPr>
          <a:xfrm>
            <a:off x="4155998" y="52421"/>
            <a:ext cx="769126" cy="3077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BPD</a:t>
            </a:r>
            <a:endParaRPr lang="en-AU" sz="14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2B6FFA8-FBA6-9320-439A-9EFE0AC63717}"/>
              </a:ext>
            </a:extLst>
          </p:cNvPr>
          <p:cNvSpPr txBox="1"/>
          <p:nvPr/>
        </p:nvSpPr>
        <p:spPr>
          <a:xfrm>
            <a:off x="6169477" y="49846"/>
            <a:ext cx="987886" cy="3077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ADHD</a:t>
            </a:r>
            <a:endParaRPr lang="en-AU" sz="14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5B58145-4CA3-1AA5-631C-A1F92F10E837}"/>
              </a:ext>
            </a:extLst>
          </p:cNvPr>
          <p:cNvSpPr txBox="1"/>
          <p:nvPr/>
        </p:nvSpPr>
        <p:spPr>
          <a:xfrm>
            <a:off x="8187247" y="39980"/>
            <a:ext cx="769126" cy="3077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ASD</a:t>
            </a:r>
            <a:endParaRPr lang="en-AU" sz="14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68" name="Picture 67">
            <a:extLst>
              <a:ext uri="{FF2B5EF4-FFF2-40B4-BE49-F238E27FC236}">
                <a16:creationId xmlns:a16="http://schemas.microsoft.com/office/drawing/2014/main" id="{F8C3E732-9875-1FA5-7CF9-C25FD156EC2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96" t="27484" r="46941" b="52207"/>
          <a:stretch/>
        </p:blipFill>
        <p:spPr>
          <a:xfrm>
            <a:off x="3527872" y="1966725"/>
            <a:ext cx="1376643" cy="963831"/>
          </a:xfrm>
          <a:prstGeom prst="rect">
            <a:avLst/>
          </a:prstGeom>
        </p:spPr>
      </p:pic>
      <p:pic>
        <p:nvPicPr>
          <p:cNvPr id="69" name="Picture 68">
            <a:extLst>
              <a:ext uri="{FF2B5EF4-FFF2-40B4-BE49-F238E27FC236}">
                <a16:creationId xmlns:a16="http://schemas.microsoft.com/office/drawing/2014/main" id="{F5B10D37-D810-3B2A-132F-4678492D63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08" t="48310" r="47029" b="31381"/>
          <a:stretch/>
        </p:blipFill>
        <p:spPr>
          <a:xfrm>
            <a:off x="5668082" y="1973597"/>
            <a:ext cx="1376643" cy="963831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648B10E1-3700-6BDB-6889-498E6521187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52" t="70058" r="47185" b="9129"/>
          <a:stretch/>
        </p:blipFill>
        <p:spPr>
          <a:xfrm>
            <a:off x="7891490" y="1940526"/>
            <a:ext cx="1341209" cy="962330"/>
          </a:xfrm>
          <a:prstGeom prst="rect">
            <a:avLst/>
          </a:prstGeom>
        </p:spPr>
      </p:pic>
      <p:pic>
        <p:nvPicPr>
          <p:cNvPr id="72" name="Picture 71">
            <a:extLst>
              <a:ext uri="{FF2B5EF4-FFF2-40B4-BE49-F238E27FC236}">
                <a16:creationId xmlns:a16="http://schemas.microsoft.com/office/drawing/2014/main" id="{D58A9328-312D-2494-2AB7-B38A0376625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5668" t="27647" r="5698" b="51962"/>
          <a:stretch/>
        </p:blipFill>
        <p:spPr>
          <a:xfrm>
            <a:off x="4893148" y="2172626"/>
            <a:ext cx="657260" cy="607094"/>
          </a:xfrm>
          <a:prstGeom prst="rect">
            <a:avLst/>
          </a:prstGeom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id="{0C835DA2-A5CF-8A33-4DF9-DD8C6085BD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495" t="48141" r="4871" b="31468"/>
          <a:stretch/>
        </p:blipFill>
        <p:spPr>
          <a:xfrm>
            <a:off x="7031551" y="2172626"/>
            <a:ext cx="657260" cy="607094"/>
          </a:xfrm>
          <a:prstGeom prst="rect">
            <a:avLst/>
          </a:prstGeom>
        </p:spPr>
      </p:pic>
      <p:pic>
        <p:nvPicPr>
          <p:cNvPr id="84" name="Picture 83">
            <a:extLst>
              <a:ext uri="{FF2B5EF4-FFF2-40B4-BE49-F238E27FC236}">
                <a16:creationId xmlns:a16="http://schemas.microsoft.com/office/drawing/2014/main" id="{72F72B4A-BA40-F6B4-943B-D9C49EE9D69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850392" y="3135980"/>
            <a:ext cx="8686800" cy="2171700"/>
          </a:xfrm>
          <a:prstGeom prst="rect">
            <a:avLst/>
          </a:prstGeom>
        </p:spPr>
      </p:pic>
      <p:sp>
        <p:nvSpPr>
          <p:cNvPr id="85" name="TextBox 84">
            <a:extLst>
              <a:ext uri="{FF2B5EF4-FFF2-40B4-BE49-F238E27FC236}">
                <a16:creationId xmlns:a16="http://schemas.microsoft.com/office/drawing/2014/main" id="{5A202BCA-C540-5815-8A06-D264A7B41878}"/>
              </a:ext>
            </a:extLst>
          </p:cNvPr>
          <p:cNvSpPr txBox="1"/>
          <p:nvPr/>
        </p:nvSpPr>
        <p:spPr>
          <a:xfrm>
            <a:off x="0" y="0"/>
            <a:ext cx="613973" cy="391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945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</a:t>
            </a:r>
            <a:endParaRPr lang="en-AU" sz="1945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65FF1423-4D7A-6EE0-0B7A-80D3024D2B0F}"/>
              </a:ext>
            </a:extLst>
          </p:cNvPr>
          <p:cNvSpPr txBox="1"/>
          <p:nvPr/>
        </p:nvSpPr>
        <p:spPr>
          <a:xfrm>
            <a:off x="-1" y="2902856"/>
            <a:ext cx="613973" cy="391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945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B</a:t>
            </a:r>
            <a:endParaRPr lang="en-AU" sz="1945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11619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1705</TotalTime>
  <Words>457</Words>
  <Application>Microsoft Macintosh PowerPoint</Application>
  <PresentationFormat>Custom</PresentationFormat>
  <Paragraphs>46</Paragraphs>
  <Slides>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Tw Cen MT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Annie Gilmore Bryant</dc:creator>
  <cp:lastModifiedBy>Annie Gilmore Bryant</cp:lastModifiedBy>
  <cp:revision>116</cp:revision>
  <dcterms:created xsi:type="dcterms:W3CDTF">2023-03-19T08:52:33Z</dcterms:created>
  <dcterms:modified xsi:type="dcterms:W3CDTF">2023-03-29T06:59:19Z</dcterms:modified>
</cp:coreProperties>
</file>

<file path=docProps/thumbnail.jpeg>
</file>